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rawing3.xml" ContentType="application/vnd.ms-office.drawingml.diagramDrawing+xml"/>
  <Default Extension="mp3" ContentType="audio/unknown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63" r:id="rId4"/>
    <p:sldId id="264" r:id="rId5"/>
    <p:sldId id="260" r:id="rId6"/>
    <p:sldId id="261" r:id="rId7"/>
    <p:sldId id="265" r:id="rId8"/>
    <p:sldId id="266" r:id="rId9"/>
    <p:sldId id="267" r:id="rId10"/>
    <p:sldId id="269" r:id="rId11"/>
    <p:sldId id="271" r:id="rId12"/>
    <p:sldId id="273" r:id="rId13"/>
    <p:sldId id="277" r:id="rId14"/>
    <p:sldId id="278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>
      <p:cViewPr varScale="1">
        <p:scale>
          <a:sx n="80" d="100"/>
          <a:sy n="80" d="100"/>
        </p:scale>
        <p:origin x="-81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86F1AF-BF9F-4809-A27B-4C8D53D7EEC8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1C3138A-84A1-40FA-83D4-B25836D821BC}">
      <dgm:prSet phldrT="[Текст]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err="1" smtClean="0"/>
            <a:t>Принциплар</a:t>
          </a:r>
          <a:endParaRPr lang="ru-RU" dirty="0"/>
        </a:p>
      </dgm:t>
    </dgm:pt>
    <dgm:pt modelId="{A301E76B-9D00-4F8B-B4A2-85E82C9DDD85}" type="parTrans" cxnId="{D715E9D6-F921-4D38-BAD5-F0F87928FEC3}">
      <dgm:prSet/>
      <dgm:spPr/>
      <dgm:t>
        <a:bodyPr/>
        <a:lstStyle/>
        <a:p>
          <a:endParaRPr lang="ru-RU"/>
        </a:p>
      </dgm:t>
    </dgm:pt>
    <dgm:pt modelId="{074CBA83-456E-4791-A81A-2EFDFFDE69B7}" type="sibTrans" cxnId="{D715E9D6-F921-4D38-BAD5-F0F87928FEC3}">
      <dgm:prSet/>
      <dgm:spPr/>
      <dgm:t>
        <a:bodyPr/>
        <a:lstStyle/>
        <a:p>
          <a:endParaRPr lang="ru-RU"/>
        </a:p>
      </dgm:t>
    </dgm:pt>
    <dgm:pt modelId="{E01195D3-8E80-480E-BEA4-EEFEFB7919ED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tt-RU" sz="1600" b="1" i="1" dirty="0" smtClean="0"/>
            <a:t>Дәрес вакытында балаларга бөтен шартлар, уңайлыклар тудыру</a:t>
          </a:r>
          <a:endParaRPr lang="ru-RU" sz="1600" b="1" i="1" dirty="0"/>
        </a:p>
      </dgm:t>
    </dgm:pt>
    <dgm:pt modelId="{A5696BE9-B5D5-4EC3-9CBA-CA439F4A8CB7}" type="parTrans" cxnId="{8973FDED-EDD3-46E5-8A63-439A5B6233F0}">
      <dgm:prSet/>
      <dgm:spPr/>
      <dgm:t>
        <a:bodyPr/>
        <a:lstStyle/>
        <a:p>
          <a:endParaRPr lang="ru-RU"/>
        </a:p>
      </dgm:t>
    </dgm:pt>
    <dgm:pt modelId="{2FE8451F-F362-431C-9959-AE486F985E31}" type="sibTrans" cxnId="{8973FDED-EDD3-46E5-8A63-439A5B6233F0}">
      <dgm:prSet/>
      <dgm:spPr/>
      <dgm:t>
        <a:bodyPr/>
        <a:lstStyle/>
        <a:p>
          <a:endParaRPr lang="ru-RU"/>
        </a:p>
      </dgm:t>
    </dgm:pt>
    <dgm:pt modelId="{EE547D0B-1AFC-4F93-898C-EAF83B0CBD0A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tt-RU" sz="1600" b="1" i="1" dirty="0" smtClean="0"/>
            <a:t>Телгә өйрәнү барышында баланың бөтен яклы үсешен тәрбияләү</a:t>
          </a:r>
          <a:endParaRPr lang="ru-RU" sz="1600" b="1" i="1" dirty="0"/>
        </a:p>
      </dgm:t>
    </dgm:pt>
    <dgm:pt modelId="{4CDB00A8-05AA-4F64-825E-A4B51864E0E0}" type="parTrans" cxnId="{920CC90F-7681-4AC3-B5F8-D9D5BA8ADDFD}">
      <dgm:prSet/>
      <dgm:spPr/>
      <dgm:t>
        <a:bodyPr/>
        <a:lstStyle/>
        <a:p>
          <a:endParaRPr lang="ru-RU"/>
        </a:p>
      </dgm:t>
    </dgm:pt>
    <dgm:pt modelId="{FCD61C1B-75FE-45F8-9BB8-A7B292F4C9CF}" type="sibTrans" cxnId="{920CC90F-7681-4AC3-B5F8-D9D5BA8ADDFD}">
      <dgm:prSet/>
      <dgm:spPr/>
      <dgm:t>
        <a:bodyPr/>
        <a:lstStyle/>
        <a:p>
          <a:endParaRPr lang="ru-RU"/>
        </a:p>
      </dgm:t>
    </dgm:pt>
    <dgm:pt modelId="{A0645D16-DA90-4FF7-B05F-6C775D8B26DC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tt-RU" sz="1600" b="1" i="1" dirty="0" smtClean="0"/>
            <a:t>Иҗади якын килү</a:t>
          </a:r>
          <a:endParaRPr lang="ru-RU" sz="1600" b="1" i="1" dirty="0"/>
        </a:p>
      </dgm:t>
    </dgm:pt>
    <dgm:pt modelId="{48D5821A-75AC-4AAB-A88F-81ABA0F70D3D}" type="parTrans" cxnId="{DEBD8CC5-C3CE-488A-9107-C04619346AD6}">
      <dgm:prSet/>
      <dgm:spPr/>
      <dgm:t>
        <a:bodyPr/>
        <a:lstStyle/>
        <a:p>
          <a:endParaRPr lang="ru-RU"/>
        </a:p>
      </dgm:t>
    </dgm:pt>
    <dgm:pt modelId="{58C5252F-FE2B-4291-8FD8-DEFBA405EBB2}" type="sibTrans" cxnId="{DEBD8CC5-C3CE-488A-9107-C04619346AD6}">
      <dgm:prSet/>
      <dgm:spPr/>
      <dgm:t>
        <a:bodyPr/>
        <a:lstStyle/>
        <a:p>
          <a:endParaRPr lang="ru-RU"/>
        </a:p>
      </dgm:t>
    </dgm:pt>
    <dgm:pt modelId="{92672649-55BC-4D20-A5B9-7444CE030794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tt-RU" sz="1600" b="1" i="1" dirty="0" smtClean="0"/>
            <a:t>Гадидән катлаулыга, эзлеклелекне саклау</a:t>
          </a:r>
          <a:endParaRPr lang="ru-RU" sz="1600" b="1" i="1" dirty="0"/>
        </a:p>
      </dgm:t>
    </dgm:pt>
    <dgm:pt modelId="{29EBDA6C-82FA-4AAF-BA20-7D7377AFDE2E}" type="parTrans" cxnId="{B9C874C2-F378-4EB4-89BC-47DD81CA1C5F}">
      <dgm:prSet/>
      <dgm:spPr/>
      <dgm:t>
        <a:bodyPr/>
        <a:lstStyle/>
        <a:p>
          <a:endParaRPr lang="ru-RU"/>
        </a:p>
      </dgm:t>
    </dgm:pt>
    <dgm:pt modelId="{A058A7C7-3B50-424E-B9BD-A516CE6AF081}" type="sibTrans" cxnId="{B9C874C2-F378-4EB4-89BC-47DD81CA1C5F}">
      <dgm:prSet/>
      <dgm:spPr/>
      <dgm:t>
        <a:bodyPr/>
        <a:lstStyle/>
        <a:p>
          <a:endParaRPr lang="ru-RU"/>
        </a:p>
      </dgm:t>
    </dgm:pt>
    <dgm:pt modelId="{2D66613B-5991-4A1D-B855-201188ED2ED2}" type="pres">
      <dgm:prSet presAssocID="{D786F1AF-BF9F-4809-A27B-4C8D53D7EEC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BA4E3A9-E928-40CD-8D4C-22783C97E7AB}" type="pres">
      <dgm:prSet presAssocID="{51C3138A-84A1-40FA-83D4-B25836D821BC}" presName="centerShape" presStyleLbl="node0" presStyleIdx="0" presStyleCnt="1" custScaleX="171687"/>
      <dgm:spPr/>
      <dgm:t>
        <a:bodyPr/>
        <a:lstStyle/>
        <a:p>
          <a:endParaRPr lang="ru-RU"/>
        </a:p>
      </dgm:t>
    </dgm:pt>
    <dgm:pt modelId="{184028AE-CADC-40FC-8A7B-961BED3643F5}" type="pres">
      <dgm:prSet presAssocID="{A5696BE9-B5D5-4EC3-9CBA-CA439F4A8CB7}" presName="Name9" presStyleLbl="parChTrans1D2" presStyleIdx="0" presStyleCnt="4"/>
      <dgm:spPr/>
      <dgm:t>
        <a:bodyPr/>
        <a:lstStyle/>
        <a:p>
          <a:endParaRPr lang="ru-RU"/>
        </a:p>
      </dgm:t>
    </dgm:pt>
    <dgm:pt modelId="{2F25BCF3-861D-466E-98E5-36033DBB1C15}" type="pres">
      <dgm:prSet presAssocID="{A5696BE9-B5D5-4EC3-9CBA-CA439F4A8CB7}" presName="connTx" presStyleLbl="parChTrans1D2" presStyleIdx="0" presStyleCnt="4"/>
      <dgm:spPr/>
      <dgm:t>
        <a:bodyPr/>
        <a:lstStyle/>
        <a:p>
          <a:endParaRPr lang="ru-RU"/>
        </a:p>
      </dgm:t>
    </dgm:pt>
    <dgm:pt modelId="{59586F71-FE00-4BAF-B97A-17F36345D57D}" type="pres">
      <dgm:prSet presAssocID="{E01195D3-8E80-480E-BEA4-EEFEFB7919ED}" presName="node" presStyleLbl="node1" presStyleIdx="0" presStyleCnt="4" custScaleX="2280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A96465-1850-42E8-A3F7-48BAC84AC8B8}" type="pres">
      <dgm:prSet presAssocID="{4CDB00A8-05AA-4F64-825E-A4B51864E0E0}" presName="Name9" presStyleLbl="parChTrans1D2" presStyleIdx="1" presStyleCnt="4"/>
      <dgm:spPr/>
      <dgm:t>
        <a:bodyPr/>
        <a:lstStyle/>
        <a:p>
          <a:endParaRPr lang="ru-RU"/>
        </a:p>
      </dgm:t>
    </dgm:pt>
    <dgm:pt modelId="{B70056BA-38A9-4B97-ABB5-C5C2015DA833}" type="pres">
      <dgm:prSet presAssocID="{4CDB00A8-05AA-4F64-825E-A4B51864E0E0}" presName="connTx" presStyleLbl="parChTrans1D2" presStyleIdx="1" presStyleCnt="4"/>
      <dgm:spPr/>
      <dgm:t>
        <a:bodyPr/>
        <a:lstStyle/>
        <a:p>
          <a:endParaRPr lang="ru-RU"/>
        </a:p>
      </dgm:t>
    </dgm:pt>
    <dgm:pt modelId="{B22B8B93-4B73-4FD9-BBD3-AF1F27125652}" type="pres">
      <dgm:prSet presAssocID="{EE547D0B-1AFC-4F93-898C-EAF83B0CBD0A}" presName="node" presStyleLbl="node1" presStyleIdx="1" presStyleCnt="4" custScaleX="193182" custRadScaleRad="153985" custRadScaleInc="-31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A86742-4D4A-4D08-A9F9-7722F7397772}" type="pres">
      <dgm:prSet presAssocID="{48D5821A-75AC-4AAB-A88F-81ABA0F70D3D}" presName="Name9" presStyleLbl="parChTrans1D2" presStyleIdx="2" presStyleCnt="4"/>
      <dgm:spPr/>
      <dgm:t>
        <a:bodyPr/>
        <a:lstStyle/>
        <a:p>
          <a:endParaRPr lang="ru-RU"/>
        </a:p>
      </dgm:t>
    </dgm:pt>
    <dgm:pt modelId="{E26F678F-5422-4736-AC22-7E9A8AA40CCE}" type="pres">
      <dgm:prSet presAssocID="{48D5821A-75AC-4AAB-A88F-81ABA0F70D3D}" presName="connTx" presStyleLbl="parChTrans1D2" presStyleIdx="2" presStyleCnt="4"/>
      <dgm:spPr/>
      <dgm:t>
        <a:bodyPr/>
        <a:lstStyle/>
        <a:p>
          <a:endParaRPr lang="ru-RU"/>
        </a:p>
      </dgm:t>
    </dgm:pt>
    <dgm:pt modelId="{1262BB89-980F-4C53-A5F2-532D8262587D}" type="pres">
      <dgm:prSet presAssocID="{A0645D16-DA90-4FF7-B05F-6C775D8B26DC}" presName="node" presStyleLbl="node1" presStyleIdx="2" presStyleCnt="4" custScaleX="217599" custRadScaleRad="100757" custRadScaleInc="18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25C37D-A9F4-4E74-AC82-D0D0FD827C2E}" type="pres">
      <dgm:prSet presAssocID="{29EBDA6C-82FA-4AAF-BA20-7D7377AFDE2E}" presName="Name9" presStyleLbl="parChTrans1D2" presStyleIdx="3" presStyleCnt="4"/>
      <dgm:spPr/>
      <dgm:t>
        <a:bodyPr/>
        <a:lstStyle/>
        <a:p>
          <a:endParaRPr lang="ru-RU"/>
        </a:p>
      </dgm:t>
    </dgm:pt>
    <dgm:pt modelId="{EE75FAF6-0279-4C36-A599-6976C9D2DED6}" type="pres">
      <dgm:prSet presAssocID="{29EBDA6C-82FA-4AAF-BA20-7D7377AFDE2E}" presName="connTx" presStyleLbl="parChTrans1D2" presStyleIdx="3" presStyleCnt="4"/>
      <dgm:spPr/>
      <dgm:t>
        <a:bodyPr/>
        <a:lstStyle/>
        <a:p>
          <a:endParaRPr lang="ru-RU"/>
        </a:p>
      </dgm:t>
    </dgm:pt>
    <dgm:pt modelId="{CA9F19A7-FAE0-407B-A4F3-C2990B336155}" type="pres">
      <dgm:prSet presAssocID="{92672649-55BC-4D20-A5B9-7444CE030794}" presName="node" presStyleLbl="node1" presStyleIdx="3" presStyleCnt="4" custScaleX="184982" custRadScaleRad="168647" custRadScaleInc="-32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913FE8E-39AF-41BF-9A66-8258906674FD}" type="presOf" srcId="{4CDB00A8-05AA-4F64-825E-A4B51864E0E0}" destId="{28A96465-1850-42E8-A3F7-48BAC84AC8B8}" srcOrd="0" destOrd="0" presId="urn:microsoft.com/office/officeart/2005/8/layout/radial1"/>
    <dgm:cxn modelId="{B9C874C2-F378-4EB4-89BC-47DD81CA1C5F}" srcId="{51C3138A-84A1-40FA-83D4-B25836D821BC}" destId="{92672649-55BC-4D20-A5B9-7444CE030794}" srcOrd="3" destOrd="0" parTransId="{29EBDA6C-82FA-4AAF-BA20-7D7377AFDE2E}" sibTransId="{A058A7C7-3B50-424E-B9BD-A516CE6AF081}"/>
    <dgm:cxn modelId="{0ED32128-24A9-4882-8A95-9AEF1B90555C}" type="presOf" srcId="{48D5821A-75AC-4AAB-A88F-81ABA0F70D3D}" destId="{E26F678F-5422-4736-AC22-7E9A8AA40CCE}" srcOrd="1" destOrd="0" presId="urn:microsoft.com/office/officeart/2005/8/layout/radial1"/>
    <dgm:cxn modelId="{D715E9D6-F921-4D38-BAD5-F0F87928FEC3}" srcId="{D786F1AF-BF9F-4809-A27B-4C8D53D7EEC8}" destId="{51C3138A-84A1-40FA-83D4-B25836D821BC}" srcOrd="0" destOrd="0" parTransId="{A301E76B-9D00-4F8B-B4A2-85E82C9DDD85}" sibTransId="{074CBA83-456E-4791-A81A-2EFDFFDE69B7}"/>
    <dgm:cxn modelId="{D8C72A0D-41B5-467C-A1BD-366D26B699DC}" type="presOf" srcId="{29EBDA6C-82FA-4AAF-BA20-7D7377AFDE2E}" destId="{EE75FAF6-0279-4C36-A599-6976C9D2DED6}" srcOrd="1" destOrd="0" presId="urn:microsoft.com/office/officeart/2005/8/layout/radial1"/>
    <dgm:cxn modelId="{27B241A5-128E-4C61-B8CC-A7030D206080}" type="presOf" srcId="{51C3138A-84A1-40FA-83D4-B25836D821BC}" destId="{DBA4E3A9-E928-40CD-8D4C-22783C97E7AB}" srcOrd="0" destOrd="0" presId="urn:microsoft.com/office/officeart/2005/8/layout/radial1"/>
    <dgm:cxn modelId="{C8A5BA12-BA04-4552-A39E-0253F86E73CB}" type="presOf" srcId="{EE547D0B-1AFC-4F93-898C-EAF83B0CBD0A}" destId="{B22B8B93-4B73-4FD9-BBD3-AF1F27125652}" srcOrd="0" destOrd="0" presId="urn:microsoft.com/office/officeart/2005/8/layout/radial1"/>
    <dgm:cxn modelId="{DA623256-8D8D-4C30-914A-48EDA0894E64}" type="presOf" srcId="{A5696BE9-B5D5-4EC3-9CBA-CA439F4A8CB7}" destId="{2F25BCF3-861D-466E-98E5-36033DBB1C15}" srcOrd="1" destOrd="0" presId="urn:microsoft.com/office/officeart/2005/8/layout/radial1"/>
    <dgm:cxn modelId="{6EDC9AB2-19A3-4807-B9E9-37D64C8E88FE}" type="presOf" srcId="{E01195D3-8E80-480E-BEA4-EEFEFB7919ED}" destId="{59586F71-FE00-4BAF-B97A-17F36345D57D}" srcOrd="0" destOrd="0" presId="urn:microsoft.com/office/officeart/2005/8/layout/radial1"/>
    <dgm:cxn modelId="{8973FDED-EDD3-46E5-8A63-439A5B6233F0}" srcId="{51C3138A-84A1-40FA-83D4-B25836D821BC}" destId="{E01195D3-8E80-480E-BEA4-EEFEFB7919ED}" srcOrd="0" destOrd="0" parTransId="{A5696BE9-B5D5-4EC3-9CBA-CA439F4A8CB7}" sibTransId="{2FE8451F-F362-431C-9959-AE486F985E31}"/>
    <dgm:cxn modelId="{9C60CD3D-01D7-4F1D-83B3-381CEB35C3CC}" type="presOf" srcId="{D786F1AF-BF9F-4809-A27B-4C8D53D7EEC8}" destId="{2D66613B-5991-4A1D-B855-201188ED2ED2}" srcOrd="0" destOrd="0" presId="urn:microsoft.com/office/officeart/2005/8/layout/radial1"/>
    <dgm:cxn modelId="{DEBD8CC5-C3CE-488A-9107-C04619346AD6}" srcId="{51C3138A-84A1-40FA-83D4-B25836D821BC}" destId="{A0645D16-DA90-4FF7-B05F-6C775D8B26DC}" srcOrd="2" destOrd="0" parTransId="{48D5821A-75AC-4AAB-A88F-81ABA0F70D3D}" sibTransId="{58C5252F-FE2B-4291-8FD8-DEFBA405EBB2}"/>
    <dgm:cxn modelId="{1B063113-37E6-4F08-819E-A12D3A552005}" type="presOf" srcId="{4CDB00A8-05AA-4F64-825E-A4B51864E0E0}" destId="{B70056BA-38A9-4B97-ABB5-C5C2015DA833}" srcOrd="1" destOrd="0" presId="urn:microsoft.com/office/officeart/2005/8/layout/radial1"/>
    <dgm:cxn modelId="{5B7D791C-5C8B-4C9C-B276-4D18732D2B0B}" type="presOf" srcId="{A0645D16-DA90-4FF7-B05F-6C775D8B26DC}" destId="{1262BB89-980F-4C53-A5F2-532D8262587D}" srcOrd="0" destOrd="0" presId="urn:microsoft.com/office/officeart/2005/8/layout/radial1"/>
    <dgm:cxn modelId="{920CC90F-7681-4AC3-B5F8-D9D5BA8ADDFD}" srcId="{51C3138A-84A1-40FA-83D4-B25836D821BC}" destId="{EE547D0B-1AFC-4F93-898C-EAF83B0CBD0A}" srcOrd="1" destOrd="0" parTransId="{4CDB00A8-05AA-4F64-825E-A4B51864E0E0}" sibTransId="{FCD61C1B-75FE-45F8-9BB8-A7B292F4C9CF}"/>
    <dgm:cxn modelId="{56711B50-437E-4DAF-A145-C06655826648}" type="presOf" srcId="{48D5821A-75AC-4AAB-A88F-81ABA0F70D3D}" destId="{88A86742-4D4A-4D08-A9F9-7722F7397772}" srcOrd="0" destOrd="0" presId="urn:microsoft.com/office/officeart/2005/8/layout/radial1"/>
    <dgm:cxn modelId="{0FF2F527-6DAB-4A2D-B922-84295CBB6AA8}" type="presOf" srcId="{92672649-55BC-4D20-A5B9-7444CE030794}" destId="{CA9F19A7-FAE0-407B-A4F3-C2990B336155}" srcOrd="0" destOrd="0" presId="urn:microsoft.com/office/officeart/2005/8/layout/radial1"/>
    <dgm:cxn modelId="{4129929F-9FEC-4713-9E81-586E695BDB6E}" type="presOf" srcId="{29EBDA6C-82FA-4AAF-BA20-7D7377AFDE2E}" destId="{1E25C37D-A9F4-4E74-AC82-D0D0FD827C2E}" srcOrd="0" destOrd="0" presId="urn:microsoft.com/office/officeart/2005/8/layout/radial1"/>
    <dgm:cxn modelId="{455498A8-A85F-481C-95A9-0E1218E2625F}" type="presOf" srcId="{A5696BE9-B5D5-4EC3-9CBA-CA439F4A8CB7}" destId="{184028AE-CADC-40FC-8A7B-961BED3643F5}" srcOrd="0" destOrd="0" presId="urn:microsoft.com/office/officeart/2005/8/layout/radial1"/>
    <dgm:cxn modelId="{6AC4A389-E145-4AF3-BACF-2024E314AE60}" type="presParOf" srcId="{2D66613B-5991-4A1D-B855-201188ED2ED2}" destId="{DBA4E3A9-E928-40CD-8D4C-22783C97E7AB}" srcOrd="0" destOrd="0" presId="urn:microsoft.com/office/officeart/2005/8/layout/radial1"/>
    <dgm:cxn modelId="{0EC17C45-2C21-49F0-8E30-8D5203178716}" type="presParOf" srcId="{2D66613B-5991-4A1D-B855-201188ED2ED2}" destId="{184028AE-CADC-40FC-8A7B-961BED3643F5}" srcOrd="1" destOrd="0" presId="urn:microsoft.com/office/officeart/2005/8/layout/radial1"/>
    <dgm:cxn modelId="{CA142CF5-1FF0-48D8-923F-46C84EE34741}" type="presParOf" srcId="{184028AE-CADC-40FC-8A7B-961BED3643F5}" destId="{2F25BCF3-861D-466E-98E5-36033DBB1C15}" srcOrd="0" destOrd="0" presId="urn:microsoft.com/office/officeart/2005/8/layout/radial1"/>
    <dgm:cxn modelId="{7E056A3E-689C-46B2-B9E2-3202DA7C79FF}" type="presParOf" srcId="{2D66613B-5991-4A1D-B855-201188ED2ED2}" destId="{59586F71-FE00-4BAF-B97A-17F36345D57D}" srcOrd="2" destOrd="0" presId="urn:microsoft.com/office/officeart/2005/8/layout/radial1"/>
    <dgm:cxn modelId="{E1C7EFDC-52E2-42BF-BD51-9A521A21BA22}" type="presParOf" srcId="{2D66613B-5991-4A1D-B855-201188ED2ED2}" destId="{28A96465-1850-42E8-A3F7-48BAC84AC8B8}" srcOrd="3" destOrd="0" presId="urn:microsoft.com/office/officeart/2005/8/layout/radial1"/>
    <dgm:cxn modelId="{0CEB6E73-81E5-4964-A009-022212B25B14}" type="presParOf" srcId="{28A96465-1850-42E8-A3F7-48BAC84AC8B8}" destId="{B70056BA-38A9-4B97-ABB5-C5C2015DA833}" srcOrd="0" destOrd="0" presId="urn:microsoft.com/office/officeart/2005/8/layout/radial1"/>
    <dgm:cxn modelId="{B1BB2D16-8DA7-4D90-8283-7ACA88FAF77A}" type="presParOf" srcId="{2D66613B-5991-4A1D-B855-201188ED2ED2}" destId="{B22B8B93-4B73-4FD9-BBD3-AF1F27125652}" srcOrd="4" destOrd="0" presId="urn:microsoft.com/office/officeart/2005/8/layout/radial1"/>
    <dgm:cxn modelId="{EA697DBE-13D6-4FA6-BF85-FD9750329044}" type="presParOf" srcId="{2D66613B-5991-4A1D-B855-201188ED2ED2}" destId="{88A86742-4D4A-4D08-A9F9-7722F7397772}" srcOrd="5" destOrd="0" presId="urn:microsoft.com/office/officeart/2005/8/layout/radial1"/>
    <dgm:cxn modelId="{8C5F84DB-047D-47EB-8C36-A29043D67FBA}" type="presParOf" srcId="{88A86742-4D4A-4D08-A9F9-7722F7397772}" destId="{E26F678F-5422-4736-AC22-7E9A8AA40CCE}" srcOrd="0" destOrd="0" presId="urn:microsoft.com/office/officeart/2005/8/layout/radial1"/>
    <dgm:cxn modelId="{2AC42AE5-7096-40A6-A010-DF6AEBFA49A8}" type="presParOf" srcId="{2D66613B-5991-4A1D-B855-201188ED2ED2}" destId="{1262BB89-980F-4C53-A5F2-532D8262587D}" srcOrd="6" destOrd="0" presId="urn:microsoft.com/office/officeart/2005/8/layout/radial1"/>
    <dgm:cxn modelId="{3CE55BB4-0B1F-4AD3-85B0-51292ED0BBE2}" type="presParOf" srcId="{2D66613B-5991-4A1D-B855-201188ED2ED2}" destId="{1E25C37D-A9F4-4E74-AC82-D0D0FD827C2E}" srcOrd="7" destOrd="0" presId="urn:microsoft.com/office/officeart/2005/8/layout/radial1"/>
    <dgm:cxn modelId="{A47CA964-ED61-4D80-88E5-AE8F3B17B72D}" type="presParOf" srcId="{1E25C37D-A9F4-4E74-AC82-D0D0FD827C2E}" destId="{EE75FAF6-0279-4C36-A599-6976C9D2DED6}" srcOrd="0" destOrd="0" presId="urn:microsoft.com/office/officeart/2005/8/layout/radial1"/>
    <dgm:cxn modelId="{05FAEA0D-E3E1-45CE-9663-C39F2FF04FCA}" type="presParOf" srcId="{2D66613B-5991-4A1D-B855-201188ED2ED2}" destId="{CA9F19A7-FAE0-407B-A4F3-C2990B336155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786F1AF-BF9F-4809-A27B-4C8D53D7EEC8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D66613B-5991-4A1D-B855-201188ED2ED2}" type="pres">
      <dgm:prSet presAssocID="{D786F1AF-BF9F-4809-A27B-4C8D53D7EEC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C5160AE7-9ECB-48DB-B7EE-A713615FA572}" type="presOf" srcId="{D786F1AF-BF9F-4809-A27B-4C8D53D7EEC8}" destId="{2D66613B-5991-4A1D-B855-201188ED2ED2}" srcOrd="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7DB00C1-1702-4BD8-8859-E42973936765}" type="doc">
      <dgm:prSet loTypeId="urn:microsoft.com/office/officeart/2005/8/layout/radial5" loCatId="cycle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A224DC8C-0A50-442F-983A-0A0E23E31205}">
      <dgm:prSet phldrT="[Текст]" custT="1"/>
      <dgm:spPr/>
      <dgm:t>
        <a:bodyPr/>
        <a:lstStyle/>
        <a:p>
          <a:r>
            <a:rPr lang="ru-RU" sz="2000" smtClean="0">
              <a:solidFill>
                <a:srgbClr val="FFFF00"/>
              </a:solidFill>
            </a:rPr>
            <a:t>Рольләргә </a:t>
          </a:r>
          <a:r>
            <a:rPr lang="ru-RU" sz="2000" dirty="0" err="1" smtClean="0">
              <a:solidFill>
                <a:srgbClr val="FFFF00"/>
              </a:solidFill>
            </a:rPr>
            <a:t>бүлгәндә кулланылган</a:t>
          </a:r>
          <a:r>
            <a:rPr lang="ru-RU" sz="2000" dirty="0" smtClean="0">
              <a:solidFill>
                <a:srgbClr val="FFFF00"/>
              </a:solidFill>
            </a:rPr>
            <a:t> </a:t>
          </a:r>
          <a:r>
            <a:rPr lang="ru-RU" sz="2000" dirty="0" err="1" smtClean="0">
              <a:solidFill>
                <a:srgbClr val="FFFF00"/>
              </a:solidFill>
            </a:rPr>
            <a:t>алымнар</a:t>
          </a:r>
          <a:r>
            <a:rPr lang="ru-RU" sz="2000" dirty="0" smtClean="0">
              <a:solidFill>
                <a:srgbClr val="FFFF00"/>
              </a:solidFill>
            </a:rPr>
            <a:t>:</a:t>
          </a:r>
          <a:endParaRPr lang="ru-RU" sz="2000" dirty="0">
            <a:solidFill>
              <a:srgbClr val="FFFF00"/>
            </a:solidFill>
          </a:endParaRPr>
        </a:p>
      </dgm:t>
    </dgm:pt>
    <dgm:pt modelId="{C199F006-D94F-46D7-97B1-82D9488F58A6}" type="parTrans" cxnId="{6310E5BB-C4A6-4D84-958D-0439D3EEBC10}">
      <dgm:prSet/>
      <dgm:spPr/>
      <dgm:t>
        <a:bodyPr/>
        <a:lstStyle/>
        <a:p>
          <a:endParaRPr lang="ru-RU"/>
        </a:p>
      </dgm:t>
    </dgm:pt>
    <dgm:pt modelId="{E46352A1-6164-40A9-A6D1-83EBFB541B56}" type="sibTrans" cxnId="{6310E5BB-C4A6-4D84-958D-0439D3EEBC10}">
      <dgm:prSet/>
      <dgm:spPr/>
      <dgm:t>
        <a:bodyPr/>
        <a:lstStyle/>
        <a:p>
          <a:endParaRPr lang="ru-RU"/>
        </a:p>
      </dgm:t>
    </dgm:pt>
    <dgm:pt modelId="{1691F7BF-1AD9-4D97-A510-8E37882AE12F}">
      <dgm:prSet phldrT="[Текст]" custT="1"/>
      <dgm:spPr/>
      <dgm:t>
        <a:bodyPr/>
        <a:lstStyle/>
        <a:p>
          <a:r>
            <a:rPr lang="ru-RU" sz="18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баланың теләге буенча</a:t>
          </a:r>
          <a:r>
            <a:rPr lang="ru-RU" sz="1800" dirty="0" smtClean="0">
              <a:solidFill>
                <a:schemeClr val="tx1">
                  <a:lumMod val="95000"/>
                  <a:lumOff val="5000"/>
                </a:schemeClr>
              </a:solidFill>
            </a:rPr>
            <a:t> роль </a:t>
          </a:r>
          <a:r>
            <a:rPr lang="ru-RU" sz="18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сайлау</a:t>
          </a:r>
          <a:endParaRPr lang="ru-RU" sz="1800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C55FF1D6-B1EA-42E1-8CC7-6486155637DC}" type="parTrans" cxnId="{7747E088-95B7-48AE-8191-A144D7098468}">
      <dgm:prSet/>
      <dgm:spPr/>
      <dgm:t>
        <a:bodyPr/>
        <a:lstStyle/>
        <a:p>
          <a:endParaRPr lang="ru-RU"/>
        </a:p>
      </dgm:t>
    </dgm:pt>
    <dgm:pt modelId="{9DF29FD0-F7CB-467F-ABF8-FA84DE0B987B}" type="sibTrans" cxnId="{7747E088-95B7-48AE-8191-A144D7098468}">
      <dgm:prSet/>
      <dgm:spPr/>
      <dgm:t>
        <a:bodyPr/>
        <a:lstStyle/>
        <a:p>
          <a:endParaRPr lang="ru-RU"/>
        </a:p>
      </dgm:t>
    </dgm:pt>
    <dgm:pt modelId="{984779B9-B739-4914-A6C6-EE5FDB429559}">
      <dgm:prSet phldrT="[Текст]" custT="1"/>
      <dgm:spPr/>
      <dgm:t>
        <a:bodyPr/>
        <a:lstStyle/>
        <a:p>
          <a:r>
            <a:rPr lang="ru-RU" sz="18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төп рольгә  оялчан</a:t>
          </a:r>
          <a:r>
            <a:rPr lang="ru-RU" sz="18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ru-RU" sz="18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балаларны</a:t>
          </a:r>
          <a:r>
            <a:rPr lang="ru-RU" sz="18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ru-RU" sz="18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билгеләү</a:t>
          </a:r>
          <a:endParaRPr lang="ru-RU" sz="1800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044B6F7E-5D64-4A3B-8621-C020EE9CAC30}" type="parTrans" cxnId="{A45FA572-2C53-4689-99A2-D486F09110AE}">
      <dgm:prSet/>
      <dgm:spPr/>
      <dgm:t>
        <a:bodyPr/>
        <a:lstStyle/>
        <a:p>
          <a:endParaRPr lang="ru-RU"/>
        </a:p>
      </dgm:t>
    </dgm:pt>
    <dgm:pt modelId="{EB71CFE4-E036-40AD-B132-D5F927D49D5F}" type="sibTrans" cxnId="{A45FA572-2C53-4689-99A2-D486F09110AE}">
      <dgm:prSet/>
      <dgm:spPr/>
      <dgm:t>
        <a:bodyPr/>
        <a:lstStyle/>
        <a:p>
          <a:endParaRPr lang="ru-RU"/>
        </a:p>
      </dgm:t>
    </dgm:pt>
    <dgm:pt modelId="{F85D48FB-543A-4980-ADFC-5101AF8DE6DB}">
      <dgm:prSet phldrT="[Текст]" custT="1"/>
      <dgm:spPr/>
      <dgm:t>
        <a:bodyPr/>
        <a:lstStyle/>
        <a:p>
          <a:r>
            <a:rPr lang="ru-RU" sz="18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карточкалар</a:t>
          </a:r>
          <a:r>
            <a:rPr lang="ru-RU" sz="18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ru-RU" sz="18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буенча</a:t>
          </a:r>
          <a:r>
            <a:rPr lang="ru-RU" sz="1800" dirty="0" smtClean="0">
              <a:solidFill>
                <a:schemeClr val="tx1">
                  <a:lumMod val="95000"/>
                  <a:lumOff val="5000"/>
                </a:schemeClr>
              </a:solidFill>
            </a:rPr>
            <a:t> роль</a:t>
          </a:r>
          <a:r>
            <a:rPr lang="tt-RU" sz="1800" dirty="0" smtClean="0">
              <a:solidFill>
                <a:schemeClr val="tx1">
                  <a:lumMod val="95000"/>
                  <a:lumOff val="5000"/>
                </a:schemeClr>
              </a:solidFill>
            </a:rPr>
            <a:t>ләргә бүлү</a:t>
          </a:r>
          <a:endParaRPr lang="ru-RU" sz="1800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E0BD1D63-EA5C-43BC-9226-0E2AD8FF55B1}" type="parTrans" cxnId="{5DD2F6AD-5B9A-47A8-94F6-E59BEFC16D18}">
      <dgm:prSet/>
      <dgm:spPr/>
      <dgm:t>
        <a:bodyPr/>
        <a:lstStyle/>
        <a:p>
          <a:endParaRPr lang="ru-RU"/>
        </a:p>
      </dgm:t>
    </dgm:pt>
    <dgm:pt modelId="{8515B955-D602-4D8F-A629-CE87E8960B32}" type="sibTrans" cxnId="{5DD2F6AD-5B9A-47A8-94F6-E59BEFC16D18}">
      <dgm:prSet/>
      <dgm:spPr/>
      <dgm:t>
        <a:bodyPr/>
        <a:lstStyle/>
        <a:p>
          <a:endParaRPr lang="ru-RU"/>
        </a:p>
      </dgm:t>
    </dgm:pt>
    <dgm:pt modelId="{276506DA-3F89-49FF-A86B-1F07EE2D3BBF}">
      <dgm:prSet phldrT="[Текст]" custT="1"/>
      <dgm:spPr/>
      <dgm:t>
        <a:bodyPr/>
        <a:lstStyle/>
        <a:p>
          <a:r>
            <a:rPr lang="ru-RU" sz="18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парлап</a:t>
          </a:r>
          <a:r>
            <a:rPr lang="ru-RU" sz="18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ru-RU" sz="18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уйнау</a:t>
          </a:r>
          <a:endParaRPr lang="ru-RU" sz="1800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11CAF2FC-B0D0-4F0E-8032-4F46FC06B7BF}" type="parTrans" cxnId="{1164EC75-8EBC-4D4B-B6E9-EA73320B4628}">
      <dgm:prSet/>
      <dgm:spPr/>
      <dgm:t>
        <a:bodyPr/>
        <a:lstStyle/>
        <a:p>
          <a:endParaRPr lang="ru-RU"/>
        </a:p>
      </dgm:t>
    </dgm:pt>
    <dgm:pt modelId="{D35E314E-D37F-47B6-8474-7749F8097316}" type="sibTrans" cxnId="{1164EC75-8EBC-4D4B-B6E9-EA73320B4628}">
      <dgm:prSet/>
      <dgm:spPr/>
      <dgm:t>
        <a:bodyPr/>
        <a:lstStyle/>
        <a:p>
          <a:endParaRPr lang="ru-RU"/>
        </a:p>
      </dgm:t>
    </dgm:pt>
    <dgm:pt modelId="{D43E9710-92B6-4872-8F3A-2B788C6F62F9}">
      <dgm:prSet phldrT="[Текст]" custT="1"/>
      <dgm:spPr/>
      <dgm:t>
        <a:bodyPr/>
        <a:lstStyle/>
        <a:p>
          <a:r>
            <a:rPr lang="ru-RU" sz="18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рольнең  күләменә игътибар</a:t>
          </a:r>
          <a:r>
            <a:rPr lang="ru-RU" sz="18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ru-RU" sz="18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итү</a:t>
          </a:r>
          <a:endParaRPr lang="ru-RU" sz="1800" dirty="0">
            <a:solidFill>
              <a:schemeClr val="tx1">
                <a:lumMod val="95000"/>
                <a:lumOff val="5000"/>
              </a:schemeClr>
            </a:solidFill>
          </a:endParaRPr>
        </a:p>
      </dgm:t>
    </dgm:pt>
    <dgm:pt modelId="{6433925B-9420-46D2-AE52-F130C03CFA5F}" type="parTrans" cxnId="{3CC7B5CF-995C-4913-9142-A812F62AF82C}">
      <dgm:prSet/>
      <dgm:spPr/>
      <dgm:t>
        <a:bodyPr/>
        <a:lstStyle/>
        <a:p>
          <a:endParaRPr lang="ru-RU"/>
        </a:p>
      </dgm:t>
    </dgm:pt>
    <dgm:pt modelId="{D27385B5-6451-4564-A8A5-4C3B0FC9A876}" type="sibTrans" cxnId="{3CC7B5CF-995C-4913-9142-A812F62AF82C}">
      <dgm:prSet/>
      <dgm:spPr/>
      <dgm:t>
        <a:bodyPr/>
        <a:lstStyle/>
        <a:p>
          <a:endParaRPr lang="ru-RU"/>
        </a:p>
      </dgm:t>
    </dgm:pt>
    <dgm:pt modelId="{BB11D5CC-ED5E-4EA0-AB84-88EA1768D40E}" type="pres">
      <dgm:prSet presAssocID="{A7DB00C1-1702-4BD8-8859-E42973936765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7DC231B-684A-44E0-83B3-0A7D69055661}" type="pres">
      <dgm:prSet presAssocID="{A224DC8C-0A50-442F-983A-0A0E23E31205}" presName="centerShape" presStyleLbl="node0" presStyleIdx="0" presStyleCnt="1" custScaleX="156227"/>
      <dgm:spPr/>
      <dgm:t>
        <a:bodyPr/>
        <a:lstStyle/>
        <a:p>
          <a:endParaRPr lang="ru-RU"/>
        </a:p>
      </dgm:t>
    </dgm:pt>
    <dgm:pt modelId="{107EB33A-8636-4432-A286-1522411B2BF4}" type="pres">
      <dgm:prSet presAssocID="{C55FF1D6-B1EA-42E1-8CC7-6486155637DC}" presName="parTrans" presStyleLbl="sibTrans2D1" presStyleIdx="0" presStyleCnt="5"/>
      <dgm:spPr/>
      <dgm:t>
        <a:bodyPr/>
        <a:lstStyle/>
        <a:p>
          <a:endParaRPr lang="ru-RU"/>
        </a:p>
      </dgm:t>
    </dgm:pt>
    <dgm:pt modelId="{BDC54599-D526-41DC-A994-83E4F28DCD71}" type="pres">
      <dgm:prSet presAssocID="{C55FF1D6-B1EA-42E1-8CC7-6486155637DC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57FC04E1-F471-4D9B-AD20-6A43023C7550}" type="pres">
      <dgm:prSet presAssocID="{1691F7BF-1AD9-4D97-A510-8E37882AE12F}" presName="node" presStyleLbl="node1" presStyleIdx="0" presStyleCnt="5" custScaleX="129413" custRadScaleRad="101190" custRadScaleInc="93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385214-8667-4F21-9758-4D8B498F6185}" type="pres">
      <dgm:prSet presAssocID="{044B6F7E-5D64-4A3B-8621-C020EE9CAC30}" presName="parTrans" presStyleLbl="sibTrans2D1" presStyleIdx="1" presStyleCnt="5"/>
      <dgm:spPr/>
      <dgm:t>
        <a:bodyPr/>
        <a:lstStyle/>
        <a:p>
          <a:endParaRPr lang="ru-RU"/>
        </a:p>
      </dgm:t>
    </dgm:pt>
    <dgm:pt modelId="{39734EB2-BA26-41D5-8227-992A071D9004}" type="pres">
      <dgm:prSet presAssocID="{044B6F7E-5D64-4A3B-8621-C020EE9CAC30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D35F2560-EF7A-4B41-BF0F-9AEFD33F4A2D}" type="pres">
      <dgm:prSet presAssocID="{984779B9-B739-4914-A6C6-EE5FDB429559}" presName="node" presStyleLbl="node1" presStyleIdx="1" presStyleCnt="5" custScaleX="130571" custScaleY="115695" custRadScaleRad="124461" custRadScaleInc="8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E256E8-9744-4E39-9D44-A6B96274EB6C}" type="pres">
      <dgm:prSet presAssocID="{E0BD1D63-EA5C-43BC-9226-0E2AD8FF55B1}" presName="parTrans" presStyleLbl="sibTrans2D1" presStyleIdx="2" presStyleCnt="5"/>
      <dgm:spPr/>
      <dgm:t>
        <a:bodyPr/>
        <a:lstStyle/>
        <a:p>
          <a:endParaRPr lang="ru-RU"/>
        </a:p>
      </dgm:t>
    </dgm:pt>
    <dgm:pt modelId="{B334F641-C167-420C-9033-A71D4407DDE6}" type="pres">
      <dgm:prSet presAssocID="{E0BD1D63-EA5C-43BC-9226-0E2AD8FF55B1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A35823CC-5102-49BD-A334-E61DF7BCE13E}" type="pres">
      <dgm:prSet presAssocID="{F85D48FB-543A-4980-ADFC-5101AF8DE6DB}" presName="node" presStyleLbl="node1" presStyleIdx="2" presStyleCnt="5" custScaleX="138931" custScaleY="105772" custRadScaleRad="102491" custRadScaleInc="-112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B98127-D10C-4E54-9A59-8799BBAADEA5}" type="pres">
      <dgm:prSet presAssocID="{11CAF2FC-B0D0-4F0E-8032-4F46FC06B7BF}" presName="parTrans" presStyleLbl="sibTrans2D1" presStyleIdx="3" presStyleCnt="5"/>
      <dgm:spPr/>
      <dgm:t>
        <a:bodyPr/>
        <a:lstStyle/>
        <a:p>
          <a:endParaRPr lang="ru-RU"/>
        </a:p>
      </dgm:t>
    </dgm:pt>
    <dgm:pt modelId="{56D1D4E5-E54C-499B-BF69-B6ABB30AB139}" type="pres">
      <dgm:prSet presAssocID="{11CAF2FC-B0D0-4F0E-8032-4F46FC06B7BF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92783568-17CD-4B38-B91C-6A7E87FA8793}" type="pres">
      <dgm:prSet presAssocID="{276506DA-3F89-49FF-A86B-1F07EE2D3BBF}" presName="node" presStyleLbl="node1" presStyleIdx="3" presStyleCnt="5" custScaleX="131598" custScaleY="100932" custRadScaleRad="100585" custRadScaleInc="12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370AF8-E529-402F-81A0-1EC7AC26D3D4}" type="pres">
      <dgm:prSet presAssocID="{6433925B-9420-46D2-AE52-F130C03CFA5F}" presName="parTrans" presStyleLbl="sibTrans2D1" presStyleIdx="4" presStyleCnt="5"/>
      <dgm:spPr/>
      <dgm:t>
        <a:bodyPr/>
        <a:lstStyle/>
        <a:p>
          <a:endParaRPr lang="ru-RU"/>
        </a:p>
      </dgm:t>
    </dgm:pt>
    <dgm:pt modelId="{BFF81410-4439-4463-AB8D-3BF5BCFB1B23}" type="pres">
      <dgm:prSet presAssocID="{6433925B-9420-46D2-AE52-F130C03CFA5F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17AEED1E-B7C2-41DF-A67F-8DB4FD973787}" type="pres">
      <dgm:prSet presAssocID="{D43E9710-92B6-4872-8F3A-2B788C6F62F9}" presName="node" presStyleLbl="node1" presStyleIdx="4" presStyleCnt="5" custScaleX="123238" custScaleY="113722" custRadScaleRad="112228" custRadScaleInc="145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5518FBD-4DE9-4918-B246-EF04C7FD84B7}" type="presOf" srcId="{11CAF2FC-B0D0-4F0E-8032-4F46FC06B7BF}" destId="{F6B98127-D10C-4E54-9A59-8799BBAADEA5}" srcOrd="0" destOrd="0" presId="urn:microsoft.com/office/officeart/2005/8/layout/radial5"/>
    <dgm:cxn modelId="{6310E5BB-C4A6-4D84-958D-0439D3EEBC10}" srcId="{A7DB00C1-1702-4BD8-8859-E42973936765}" destId="{A224DC8C-0A50-442F-983A-0A0E23E31205}" srcOrd="0" destOrd="0" parTransId="{C199F006-D94F-46D7-97B1-82D9488F58A6}" sibTransId="{E46352A1-6164-40A9-A6D1-83EBFB541B56}"/>
    <dgm:cxn modelId="{719A6CCF-BD2D-4AE8-A5A6-7E5C3BF6CB8F}" type="presOf" srcId="{276506DA-3F89-49FF-A86B-1F07EE2D3BBF}" destId="{92783568-17CD-4B38-B91C-6A7E87FA8793}" srcOrd="0" destOrd="0" presId="urn:microsoft.com/office/officeart/2005/8/layout/radial5"/>
    <dgm:cxn modelId="{8F02E210-9D0C-4C2B-9A68-4BC17E896FD0}" type="presOf" srcId="{6433925B-9420-46D2-AE52-F130C03CFA5F}" destId="{BFF81410-4439-4463-AB8D-3BF5BCFB1B23}" srcOrd="1" destOrd="0" presId="urn:microsoft.com/office/officeart/2005/8/layout/radial5"/>
    <dgm:cxn modelId="{8FE2CF48-2DB1-402C-81BC-5E06C1277BE6}" type="presOf" srcId="{A224DC8C-0A50-442F-983A-0A0E23E31205}" destId="{D7DC231B-684A-44E0-83B3-0A7D69055661}" srcOrd="0" destOrd="0" presId="urn:microsoft.com/office/officeart/2005/8/layout/radial5"/>
    <dgm:cxn modelId="{44564984-65DA-4AD6-BA60-1C488A589D99}" type="presOf" srcId="{E0BD1D63-EA5C-43BC-9226-0E2AD8FF55B1}" destId="{12E256E8-9744-4E39-9D44-A6B96274EB6C}" srcOrd="0" destOrd="0" presId="urn:microsoft.com/office/officeart/2005/8/layout/radial5"/>
    <dgm:cxn modelId="{3C9558F7-55B0-4CA3-810B-DD8B796058D5}" type="presOf" srcId="{1691F7BF-1AD9-4D97-A510-8E37882AE12F}" destId="{57FC04E1-F471-4D9B-AD20-6A43023C7550}" srcOrd="0" destOrd="0" presId="urn:microsoft.com/office/officeart/2005/8/layout/radial5"/>
    <dgm:cxn modelId="{6B2C6BAB-EEBA-419A-B4B9-9625AB94D8EB}" type="presOf" srcId="{A7DB00C1-1702-4BD8-8859-E42973936765}" destId="{BB11D5CC-ED5E-4EA0-AB84-88EA1768D40E}" srcOrd="0" destOrd="0" presId="urn:microsoft.com/office/officeart/2005/8/layout/radial5"/>
    <dgm:cxn modelId="{8AC55DB5-2166-4230-9358-1B5CCC4860E0}" type="presOf" srcId="{F85D48FB-543A-4980-ADFC-5101AF8DE6DB}" destId="{A35823CC-5102-49BD-A334-E61DF7BCE13E}" srcOrd="0" destOrd="0" presId="urn:microsoft.com/office/officeart/2005/8/layout/radial5"/>
    <dgm:cxn modelId="{7747E088-95B7-48AE-8191-A144D7098468}" srcId="{A224DC8C-0A50-442F-983A-0A0E23E31205}" destId="{1691F7BF-1AD9-4D97-A510-8E37882AE12F}" srcOrd="0" destOrd="0" parTransId="{C55FF1D6-B1EA-42E1-8CC7-6486155637DC}" sibTransId="{9DF29FD0-F7CB-467F-ABF8-FA84DE0B987B}"/>
    <dgm:cxn modelId="{02B44081-339E-4F48-B0CC-3572B50E986D}" type="presOf" srcId="{C55FF1D6-B1EA-42E1-8CC7-6486155637DC}" destId="{BDC54599-D526-41DC-A994-83E4F28DCD71}" srcOrd="1" destOrd="0" presId="urn:microsoft.com/office/officeart/2005/8/layout/radial5"/>
    <dgm:cxn modelId="{0ADB7F42-D6EF-48CB-AB60-002AB66DEDF2}" type="presOf" srcId="{C55FF1D6-B1EA-42E1-8CC7-6486155637DC}" destId="{107EB33A-8636-4432-A286-1522411B2BF4}" srcOrd="0" destOrd="0" presId="urn:microsoft.com/office/officeart/2005/8/layout/radial5"/>
    <dgm:cxn modelId="{94509258-BC2B-4CEA-BA97-81E2D2ABDD44}" type="presOf" srcId="{6433925B-9420-46D2-AE52-F130C03CFA5F}" destId="{5B370AF8-E529-402F-81A0-1EC7AC26D3D4}" srcOrd="0" destOrd="0" presId="urn:microsoft.com/office/officeart/2005/8/layout/radial5"/>
    <dgm:cxn modelId="{45610A1D-8A0E-4F09-BA27-AD63DB038F0D}" type="presOf" srcId="{11CAF2FC-B0D0-4F0E-8032-4F46FC06B7BF}" destId="{56D1D4E5-E54C-499B-BF69-B6ABB30AB139}" srcOrd="1" destOrd="0" presId="urn:microsoft.com/office/officeart/2005/8/layout/radial5"/>
    <dgm:cxn modelId="{0A0689C3-8F80-4AF5-95FA-CC0F5E4490CB}" type="presOf" srcId="{D43E9710-92B6-4872-8F3A-2B788C6F62F9}" destId="{17AEED1E-B7C2-41DF-A67F-8DB4FD973787}" srcOrd="0" destOrd="0" presId="urn:microsoft.com/office/officeart/2005/8/layout/radial5"/>
    <dgm:cxn modelId="{5DD2F6AD-5B9A-47A8-94F6-E59BEFC16D18}" srcId="{A224DC8C-0A50-442F-983A-0A0E23E31205}" destId="{F85D48FB-543A-4980-ADFC-5101AF8DE6DB}" srcOrd="2" destOrd="0" parTransId="{E0BD1D63-EA5C-43BC-9226-0E2AD8FF55B1}" sibTransId="{8515B955-D602-4D8F-A629-CE87E8960B32}"/>
    <dgm:cxn modelId="{A45FA572-2C53-4689-99A2-D486F09110AE}" srcId="{A224DC8C-0A50-442F-983A-0A0E23E31205}" destId="{984779B9-B739-4914-A6C6-EE5FDB429559}" srcOrd="1" destOrd="0" parTransId="{044B6F7E-5D64-4A3B-8621-C020EE9CAC30}" sibTransId="{EB71CFE4-E036-40AD-B132-D5F927D49D5F}"/>
    <dgm:cxn modelId="{D06EE097-565E-40EE-ABA7-B96B77FA8842}" type="presOf" srcId="{044B6F7E-5D64-4A3B-8621-C020EE9CAC30}" destId="{39734EB2-BA26-41D5-8227-992A071D9004}" srcOrd="1" destOrd="0" presId="urn:microsoft.com/office/officeart/2005/8/layout/radial5"/>
    <dgm:cxn modelId="{5D877664-E7C0-434D-98A0-B7CBB0875254}" type="presOf" srcId="{E0BD1D63-EA5C-43BC-9226-0E2AD8FF55B1}" destId="{B334F641-C167-420C-9033-A71D4407DDE6}" srcOrd="1" destOrd="0" presId="urn:microsoft.com/office/officeart/2005/8/layout/radial5"/>
    <dgm:cxn modelId="{C47F5CAD-ED3E-43FC-89A0-6113C1E5631E}" type="presOf" srcId="{984779B9-B739-4914-A6C6-EE5FDB429559}" destId="{D35F2560-EF7A-4B41-BF0F-9AEFD33F4A2D}" srcOrd="0" destOrd="0" presId="urn:microsoft.com/office/officeart/2005/8/layout/radial5"/>
    <dgm:cxn modelId="{522B7D41-854D-4209-BF1D-E9EBCE0D708C}" type="presOf" srcId="{044B6F7E-5D64-4A3B-8621-C020EE9CAC30}" destId="{67385214-8667-4F21-9758-4D8B498F6185}" srcOrd="0" destOrd="0" presId="urn:microsoft.com/office/officeart/2005/8/layout/radial5"/>
    <dgm:cxn modelId="{1164EC75-8EBC-4D4B-B6E9-EA73320B4628}" srcId="{A224DC8C-0A50-442F-983A-0A0E23E31205}" destId="{276506DA-3F89-49FF-A86B-1F07EE2D3BBF}" srcOrd="3" destOrd="0" parTransId="{11CAF2FC-B0D0-4F0E-8032-4F46FC06B7BF}" sibTransId="{D35E314E-D37F-47B6-8474-7749F8097316}"/>
    <dgm:cxn modelId="{3CC7B5CF-995C-4913-9142-A812F62AF82C}" srcId="{A224DC8C-0A50-442F-983A-0A0E23E31205}" destId="{D43E9710-92B6-4872-8F3A-2B788C6F62F9}" srcOrd="4" destOrd="0" parTransId="{6433925B-9420-46D2-AE52-F130C03CFA5F}" sibTransId="{D27385B5-6451-4564-A8A5-4C3B0FC9A876}"/>
    <dgm:cxn modelId="{FD1AF5BA-B0F8-4416-A68A-047A2988B540}" type="presParOf" srcId="{BB11D5CC-ED5E-4EA0-AB84-88EA1768D40E}" destId="{D7DC231B-684A-44E0-83B3-0A7D69055661}" srcOrd="0" destOrd="0" presId="urn:microsoft.com/office/officeart/2005/8/layout/radial5"/>
    <dgm:cxn modelId="{547FFE8D-DAF4-4FA2-ACDA-415C6CD9D412}" type="presParOf" srcId="{BB11D5CC-ED5E-4EA0-AB84-88EA1768D40E}" destId="{107EB33A-8636-4432-A286-1522411B2BF4}" srcOrd="1" destOrd="0" presId="urn:microsoft.com/office/officeart/2005/8/layout/radial5"/>
    <dgm:cxn modelId="{5F091A86-A2DC-409E-97BD-1E2796DE1D98}" type="presParOf" srcId="{107EB33A-8636-4432-A286-1522411B2BF4}" destId="{BDC54599-D526-41DC-A994-83E4F28DCD71}" srcOrd="0" destOrd="0" presId="urn:microsoft.com/office/officeart/2005/8/layout/radial5"/>
    <dgm:cxn modelId="{E350CB5B-5B49-46AD-B6E2-91460D1390F1}" type="presParOf" srcId="{BB11D5CC-ED5E-4EA0-AB84-88EA1768D40E}" destId="{57FC04E1-F471-4D9B-AD20-6A43023C7550}" srcOrd="2" destOrd="0" presId="urn:microsoft.com/office/officeart/2005/8/layout/radial5"/>
    <dgm:cxn modelId="{494D3C9F-6E7C-4AF0-AB53-7B0F220C9042}" type="presParOf" srcId="{BB11D5CC-ED5E-4EA0-AB84-88EA1768D40E}" destId="{67385214-8667-4F21-9758-4D8B498F6185}" srcOrd="3" destOrd="0" presId="urn:microsoft.com/office/officeart/2005/8/layout/radial5"/>
    <dgm:cxn modelId="{E6505332-961D-4492-9341-7FC9BD1FA89F}" type="presParOf" srcId="{67385214-8667-4F21-9758-4D8B498F6185}" destId="{39734EB2-BA26-41D5-8227-992A071D9004}" srcOrd="0" destOrd="0" presId="urn:microsoft.com/office/officeart/2005/8/layout/radial5"/>
    <dgm:cxn modelId="{81FBDC84-E407-4E2F-A0B9-1E1F49409C28}" type="presParOf" srcId="{BB11D5CC-ED5E-4EA0-AB84-88EA1768D40E}" destId="{D35F2560-EF7A-4B41-BF0F-9AEFD33F4A2D}" srcOrd="4" destOrd="0" presId="urn:microsoft.com/office/officeart/2005/8/layout/radial5"/>
    <dgm:cxn modelId="{523D9BA6-5A1D-40E9-816F-EB7BF469930A}" type="presParOf" srcId="{BB11D5CC-ED5E-4EA0-AB84-88EA1768D40E}" destId="{12E256E8-9744-4E39-9D44-A6B96274EB6C}" srcOrd="5" destOrd="0" presId="urn:microsoft.com/office/officeart/2005/8/layout/radial5"/>
    <dgm:cxn modelId="{3C8CC7DD-F042-4642-8A14-31D4AE44F5F8}" type="presParOf" srcId="{12E256E8-9744-4E39-9D44-A6B96274EB6C}" destId="{B334F641-C167-420C-9033-A71D4407DDE6}" srcOrd="0" destOrd="0" presId="urn:microsoft.com/office/officeart/2005/8/layout/radial5"/>
    <dgm:cxn modelId="{F9150F89-080F-40D9-B5D7-775C8617E35E}" type="presParOf" srcId="{BB11D5CC-ED5E-4EA0-AB84-88EA1768D40E}" destId="{A35823CC-5102-49BD-A334-E61DF7BCE13E}" srcOrd="6" destOrd="0" presId="urn:microsoft.com/office/officeart/2005/8/layout/radial5"/>
    <dgm:cxn modelId="{38530846-8923-48B0-8B97-BC3FF787A0DB}" type="presParOf" srcId="{BB11D5CC-ED5E-4EA0-AB84-88EA1768D40E}" destId="{F6B98127-D10C-4E54-9A59-8799BBAADEA5}" srcOrd="7" destOrd="0" presId="urn:microsoft.com/office/officeart/2005/8/layout/radial5"/>
    <dgm:cxn modelId="{0208AC9F-93D3-46DF-BDA6-845B40F6E425}" type="presParOf" srcId="{F6B98127-D10C-4E54-9A59-8799BBAADEA5}" destId="{56D1D4E5-E54C-499B-BF69-B6ABB30AB139}" srcOrd="0" destOrd="0" presId="urn:microsoft.com/office/officeart/2005/8/layout/radial5"/>
    <dgm:cxn modelId="{7F7B5FE7-4D27-431A-8317-E4A4E673057E}" type="presParOf" srcId="{BB11D5CC-ED5E-4EA0-AB84-88EA1768D40E}" destId="{92783568-17CD-4B38-B91C-6A7E87FA8793}" srcOrd="8" destOrd="0" presId="urn:microsoft.com/office/officeart/2005/8/layout/radial5"/>
    <dgm:cxn modelId="{A201092E-332A-4C0C-817A-D4016EBAAB47}" type="presParOf" srcId="{BB11D5CC-ED5E-4EA0-AB84-88EA1768D40E}" destId="{5B370AF8-E529-402F-81A0-1EC7AC26D3D4}" srcOrd="9" destOrd="0" presId="urn:microsoft.com/office/officeart/2005/8/layout/radial5"/>
    <dgm:cxn modelId="{EA7F5BBB-D994-41A5-9536-C0416AF9F969}" type="presParOf" srcId="{5B370AF8-E529-402F-81A0-1EC7AC26D3D4}" destId="{BFF81410-4439-4463-AB8D-3BF5BCFB1B23}" srcOrd="0" destOrd="0" presId="urn:microsoft.com/office/officeart/2005/8/layout/radial5"/>
    <dgm:cxn modelId="{9990C0F8-04A8-473A-8CF1-374F6B7210C4}" type="presParOf" srcId="{BB11D5CC-ED5E-4EA0-AB84-88EA1768D40E}" destId="{17AEED1E-B7C2-41DF-A67F-8DB4FD973787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BA4E3A9-E928-40CD-8D4C-22783C97E7AB}">
      <dsp:nvSpPr>
        <dsp:cNvPr id="0" name=""/>
        <dsp:cNvSpPr/>
      </dsp:nvSpPr>
      <dsp:spPr>
        <a:xfrm>
          <a:off x="2718901" y="1795561"/>
          <a:ext cx="2365421" cy="1377752"/>
        </a:xfrm>
        <a:prstGeom prst="ellipse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err="1" smtClean="0"/>
            <a:t>Принциплар</a:t>
          </a:r>
          <a:endParaRPr lang="ru-RU" sz="2300" kern="1200" dirty="0"/>
        </a:p>
      </dsp:txBody>
      <dsp:txXfrm>
        <a:off x="2718901" y="1795561"/>
        <a:ext cx="2365421" cy="1377752"/>
      </dsp:txXfrm>
    </dsp:sp>
    <dsp:sp modelId="{184028AE-CADC-40FC-8A7B-961BED3643F5}">
      <dsp:nvSpPr>
        <dsp:cNvPr id="0" name=""/>
        <dsp:cNvSpPr/>
      </dsp:nvSpPr>
      <dsp:spPr>
        <a:xfrm rot="16200000">
          <a:off x="3694756" y="1572929"/>
          <a:ext cx="413711" cy="31552"/>
        </a:xfrm>
        <a:custGeom>
          <a:avLst/>
          <a:gdLst/>
          <a:ahLst/>
          <a:cxnLst/>
          <a:rect l="0" t="0" r="0" b="0"/>
          <a:pathLst>
            <a:path>
              <a:moveTo>
                <a:pt x="0" y="15776"/>
              </a:moveTo>
              <a:lnTo>
                <a:pt x="413711" y="157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6200000">
        <a:off x="3891269" y="1578362"/>
        <a:ext cx="20685" cy="20685"/>
      </dsp:txXfrm>
    </dsp:sp>
    <dsp:sp modelId="{59586F71-FE00-4BAF-B97A-17F36345D57D}">
      <dsp:nvSpPr>
        <dsp:cNvPr id="0" name=""/>
        <dsp:cNvSpPr/>
      </dsp:nvSpPr>
      <dsp:spPr>
        <a:xfrm>
          <a:off x="2330616" y="4097"/>
          <a:ext cx="3141991" cy="1377752"/>
        </a:xfrm>
        <a:prstGeom prst="ellipse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t-RU" sz="1600" b="1" i="1" kern="1200" dirty="0" smtClean="0"/>
            <a:t>Дәрес вакытында балаларга бөтен шартлар, уңайлыклар тудыру</a:t>
          </a:r>
          <a:endParaRPr lang="ru-RU" sz="1600" b="1" i="1" kern="1200" dirty="0"/>
        </a:p>
      </dsp:txBody>
      <dsp:txXfrm>
        <a:off x="2330616" y="4097"/>
        <a:ext cx="3141991" cy="1377752"/>
      </dsp:txXfrm>
    </dsp:sp>
    <dsp:sp modelId="{28A96465-1850-42E8-A3F7-48BAC84AC8B8}">
      <dsp:nvSpPr>
        <dsp:cNvPr id="0" name=""/>
        <dsp:cNvSpPr/>
      </dsp:nvSpPr>
      <dsp:spPr>
        <a:xfrm rot="21511863">
          <a:off x="5083159" y="2436866"/>
          <a:ext cx="116632" cy="31552"/>
        </a:xfrm>
        <a:custGeom>
          <a:avLst/>
          <a:gdLst/>
          <a:ahLst/>
          <a:cxnLst/>
          <a:rect l="0" t="0" r="0" b="0"/>
          <a:pathLst>
            <a:path>
              <a:moveTo>
                <a:pt x="0" y="15776"/>
              </a:moveTo>
              <a:lnTo>
                <a:pt x="116632" y="157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21511863">
        <a:off x="5138559" y="2449726"/>
        <a:ext cx="5831" cy="5831"/>
      </dsp:txXfrm>
    </dsp:sp>
    <dsp:sp modelId="{B22B8B93-4B73-4FD9-BBD3-AF1F27125652}">
      <dsp:nvSpPr>
        <dsp:cNvPr id="0" name=""/>
        <dsp:cNvSpPr/>
      </dsp:nvSpPr>
      <dsp:spPr>
        <a:xfrm>
          <a:off x="5198142" y="1728187"/>
          <a:ext cx="2661569" cy="1377752"/>
        </a:xfrm>
        <a:prstGeom prst="ellipse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t-RU" sz="1600" b="1" i="1" kern="1200" dirty="0" smtClean="0"/>
            <a:t>Телгә өйрәнү барышында баланың бөтен яклы үсешен тәрбияләү</a:t>
          </a:r>
          <a:endParaRPr lang="ru-RU" sz="1600" b="1" i="1" kern="1200" dirty="0"/>
        </a:p>
      </dsp:txBody>
      <dsp:txXfrm>
        <a:off x="5198142" y="1728187"/>
        <a:ext cx="2661569" cy="1377752"/>
      </dsp:txXfrm>
    </dsp:sp>
    <dsp:sp modelId="{88A86742-4D4A-4D08-A9F9-7722F7397772}">
      <dsp:nvSpPr>
        <dsp:cNvPr id="0" name=""/>
        <dsp:cNvSpPr/>
      </dsp:nvSpPr>
      <dsp:spPr>
        <a:xfrm rot="5450452">
          <a:off x="3679487" y="3366437"/>
          <a:ext cx="417894" cy="31552"/>
        </a:xfrm>
        <a:custGeom>
          <a:avLst/>
          <a:gdLst/>
          <a:ahLst/>
          <a:cxnLst/>
          <a:rect l="0" t="0" r="0" b="0"/>
          <a:pathLst>
            <a:path>
              <a:moveTo>
                <a:pt x="0" y="15776"/>
              </a:moveTo>
              <a:lnTo>
                <a:pt x="417894" y="157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5450452">
        <a:off x="3877988" y="3371766"/>
        <a:ext cx="20894" cy="20894"/>
      </dsp:txXfrm>
    </dsp:sp>
    <dsp:sp modelId="{1262BB89-980F-4C53-A5F2-532D8262587D}">
      <dsp:nvSpPr>
        <dsp:cNvPr id="0" name=""/>
        <dsp:cNvSpPr/>
      </dsp:nvSpPr>
      <dsp:spPr>
        <a:xfrm>
          <a:off x="2376271" y="3591122"/>
          <a:ext cx="2997975" cy="1377752"/>
        </a:xfrm>
        <a:prstGeom prst="ellipse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t-RU" sz="1600" b="1" i="1" kern="1200" dirty="0" smtClean="0"/>
            <a:t>Иҗади якын килү</a:t>
          </a:r>
          <a:endParaRPr lang="ru-RU" sz="1600" b="1" i="1" kern="1200" dirty="0"/>
        </a:p>
      </dsp:txBody>
      <dsp:txXfrm>
        <a:off x="2376271" y="3591122"/>
        <a:ext cx="2997975" cy="1377752"/>
      </dsp:txXfrm>
    </dsp:sp>
    <dsp:sp modelId="{1E25C37D-A9F4-4E74-AC82-D0D0FD827C2E}">
      <dsp:nvSpPr>
        <dsp:cNvPr id="0" name=""/>
        <dsp:cNvSpPr/>
      </dsp:nvSpPr>
      <dsp:spPr>
        <a:xfrm rot="10699753">
          <a:off x="2546705" y="2505648"/>
          <a:ext cx="173712" cy="31552"/>
        </a:xfrm>
        <a:custGeom>
          <a:avLst/>
          <a:gdLst/>
          <a:ahLst/>
          <a:cxnLst/>
          <a:rect l="0" t="0" r="0" b="0"/>
          <a:pathLst>
            <a:path>
              <a:moveTo>
                <a:pt x="0" y="15776"/>
              </a:moveTo>
              <a:lnTo>
                <a:pt x="173712" y="1577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699753">
        <a:off x="2629219" y="2517082"/>
        <a:ext cx="8685" cy="8685"/>
      </dsp:txXfrm>
    </dsp:sp>
    <dsp:sp modelId="{CA9F19A7-FAE0-407B-A4F3-C2990B336155}">
      <dsp:nvSpPr>
        <dsp:cNvPr id="0" name=""/>
        <dsp:cNvSpPr/>
      </dsp:nvSpPr>
      <dsp:spPr>
        <a:xfrm>
          <a:off x="0" y="1872197"/>
          <a:ext cx="2548593" cy="1377752"/>
        </a:xfrm>
        <a:prstGeom prst="ellipse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t-RU" sz="1600" b="1" i="1" kern="1200" dirty="0" smtClean="0"/>
            <a:t>Гадидән катлаулыга, эзлеклелекне саклау</a:t>
          </a:r>
          <a:endParaRPr lang="ru-RU" sz="1600" b="1" i="1" kern="1200" dirty="0"/>
        </a:p>
      </dsp:txBody>
      <dsp:txXfrm>
        <a:off x="0" y="1872197"/>
        <a:ext cx="2548593" cy="137775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7DC231B-684A-44E0-83B3-0A7D69055661}">
      <dsp:nvSpPr>
        <dsp:cNvPr id="0" name=""/>
        <dsp:cNvSpPr/>
      </dsp:nvSpPr>
      <dsp:spPr>
        <a:xfrm>
          <a:off x="3012663" y="2457945"/>
          <a:ext cx="2766724" cy="177096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solidFill>
                <a:srgbClr val="FFFF00"/>
              </a:solidFill>
            </a:rPr>
            <a:t>Рольләргә </a:t>
          </a:r>
          <a:r>
            <a:rPr lang="ru-RU" sz="2000" kern="1200" dirty="0" err="1" smtClean="0">
              <a:solidFill>
                <a:srgbClr val="FFFF00"/>
              </a:solidFill>
            </a:rPr>
            <a:t>бүлгәндә кулланылган</a:t>
          </a:r>
          <a:r>
            <a:rPr lang="ru-RU" sz="2000" kern="1200" dirty="0" smtClean="0">
              <a:solidFill>
                <a:srgbClr val="FFFF00"/>
              </a:solidFill>
            </a:rPr>
            <a:t> </a:t>
          </a:r>
          <a:r>
            <a:rPr lang="ru-RU" sz="2000" kern="1200" dirty="0" err="1" smtClean="0">
              <a:solidFill>
                <a:srgbClr val="FFFF00"/>
              </a:solidFill>
            </a:rPr>
            <a:t>алымнар</a:t>
          </a:r>
          <a:r>
            <a:rPr lang="ru-RU" sz="2000" kern="1200" dirty="0" smtClean="0">
              <a:solidFill>
                <a:srgbClr val="FFFF00"/>
              </a:solidFill>
            </a:rPr>
            <a:t>:</a:t>
          </a:r>
          <a:endParaRPr lang="ru-RU" sz="2000" kern="1200" dirty="0">
            <a:solidFill>
              <a:srgbClr val="FFFF00"/>
            </a:solidFill>
          </a:endParaRPr>
        </a:p>
      </dsp:txBody>
      <dsp:txXfrm>
        <a:off x="3012663" y="2457945"/>
        <a:ext cx="2766724" cy="1770964"/>
      </dsp:txXfrm>
    </dsp:sp>
    <dsp:sp modelId="{107EB33A-8636-4432-A286-1522411B2BF4}">
      <dsp:nvSpPr>
        <dsp:cNvPr id="0" name=""/>
        <dsp:cNvSpPr/>
      </dsp:nvSpPr>
      <dsp:spPr>
        <a:xfrm rot="16403245">
          <a:off x="4280619" y="1813813"/>
          <a:ext cx="376249" cy="60212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 rot="16403245">
        <a:off x="4280619" y="1813813"/>
        <a:ext cx="376249" cy="602127"/>
      </dsp:txXfrm>
    </dsp:sp>
    <dsp:sp modelId="{57FC04E1-F471-4D9B-AD20-6A43023C7550}">
      <dsp:nvSpPr>
        <dsp:cNvPr id="0" name=""/>
        <dsp:cNvSpPr/>
      </dsp:nvSpPr>
      <dsp:spPr>
        <a:xfrm>
          <a:off x="3396775" y="-20124"/>
          <a:ext cx="2291858" cy="177096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баланың теләге буенча</a:t>
          </a:r>
          <a:r>
            <a:rPr lang="ru-RU" sz="18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роль </a:t>
          </a:r>
          <a:r>
            <a:rPr lang="ru-RU" sz="18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сайлау</a:t>
          </a:r>
          <a:endParaRPr lang="ru-RU" sz="18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3396775" y="-20124"/>
        <a:ext cx="2291858" cy="1770964"/>
      </dsp:txXfrm>
    </dsp:sp>
    <dsp:sp modelId="{67385214-8667-4F21-9758-4D8B498F6185}">
      <dsp:nvSpPr>
        <dsp:cNvPr id="0" name=""/>
        <dsp:cNvSpPr/>
      </dsp:nvSpPr>
      <dsp:spPr>
        <a:xfrm rot="20539332">
          <a:off x="5761036" y="2553038"/>
          <a:ext cx="340602" cy="60212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2906152"/>
            <a:satOff val="-9286"/>
            <a:lumOff val="-235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 rot="20539332">
        <a:off x="5761036" y="2553038"/>
        <a:ext cx="340602" cy="602127"/>
      </dsp:txXfrm>
    </dsp:sp>
    <dsp:sp modelId="{D35F2560-EF7A-4B41-BF0F-9AEFD33F4A2D}">
      <dsp:nvSpPr>
        <dsp:cNvPr id="0" name=""/>
        <dsp:cNvSpPr/>
      </dsp:nvSpPr>
      <dsp:spPr>
        <a:xfrm>
          <a:off x="6178433" y="1382399"/>
          <a:ext cx="2312365" cy="2048917"/>
        </a:xfrm>
        <a:prstGeom prst="ellipse">
          <a:avLst/>
        </a:prstGeom>
        <a:solidFill>
          <a:schemeClr val="accent3">
            <a:hueOff val="2906152"/>
            <a:satOff val="-9286"/>
            <a:lumOff val="-235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төп рольгә  оялчан</a:t>
          </a:r>
          <a:r>
            <a:rPr lang="ru-RU" sz="18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ru-RU" sz="18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балаларны</a:t>
          </a:r>
          <a:r>
            <a:rPr lang="ru-RU" sz="18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ru-RU" sz="18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билгеләү</a:t>
          </a:r>
          <a:endParaRPr lang="ru-RU" sz="18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6178433" y="1382399"/>
        <a:ext cx="2312365" cy="2048917"/>
      </dsp:txXfrm>
    </dsp:sp>
    <dsp:sp modelId="{12E256E8-9744-4E39-9D44-A6B96274EB6C}">
      <dsp:nvSpPr>
        <dsp:cNvPr id="0" name=""/>
        <dsp:cNvSpPr/>
      </dsp:nvSpPr>
      <dsp:spPr>
        <a:xfrm rot="2996676">
          <a:off x="5074699" y="4004194"/>
          <a:ext cx="259968" cy="60212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5812304"/>
            <a:satOff val="-18573"/>
            <a:lumOff val="-470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 rot="2996676">
        <a:off x="5074699" y="4004194"/>
        <a:ext cx="259968" cy="602127"/>
      </dsp:txXfrm>
    </dsp:sp>
    <dsp:sp modelId="{A35823CC-5102-49BD-A334-E61DF7BCE13E}">
      <dsp:nvSpPr>
        <dsp:cNvPr id="0" name=""/>
        <dsp:cNvSpPr/>
      </dsp:nvSpPr>
      <dsp:spPr>
        <a:xfrm>
          <a:off x="4800248" y="4350854"/>
          <a:ext cx="2460418" cy="1873184"/>
        </a:xfrm>
        <a:prstGeom prst="ellipse">
          <a:avLst/>
        </a:prstGeom>
        <a:solidFill>
          <a:schemeClr val="accent3">
            <a:hueOff val="5812304"/>
            <a:satOff val="-18573"/>
            <a:lumOff val="-470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карточкалар</a:t>
          </a:r>
          <a:r>
            <a:rPr lang="ru-RU" sz="18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ru-RU" sz="18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буенча</a:t>
          </a:r>
          <a:r>
            <a:rPr lang="ru-RU" sz="18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роль</a:t>
          </a:r>
          <a:r>
            <a:rPr lang="tt-RU" sz="18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ләргә бүлү</a:t>
          </a:r>
          <a:endParaRPr lang="ru-RU" sz="18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4800248" y="4350854"/>
        <a:ext cx="2460418" cy="1873184"/>
      </dsp:txXfrm>
    </dsp:sp>
    <dsp:sp modelId="{F6B98127-D10C-4E54-9A59-8799BBAADEA5}">
      <dsp:nvSpPr>
        <dsp:cNvPr id="0" name=""/>
        <dsp:cNvSpPr/>
      </dsp:nvSpPr>
      <dsp:spPr>
        <a:xfrm rot="7587994">
          <a:off x="3510983" y="4049692"/>
          <a:ext cx="281135" cy="60212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8718455"/>
            <a:satOff val="-27859"/>
            <a:lumOff val="-705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 rot="7587994">
        <a:off x="3510983" y="4049692"/>
        <a:ext cx="281135" cy="602127"/>
      </dsp:txXfrm>
    </dsp:sp>
    <dsp:sp modelId="{92783568-17CD-4B38-B91C-6A7E87FA8793}">
      <dsp:nvSpPr>
        <dsp:cNvPr id="0" name=""/>
        <dsp:cNvSpPr/>
      </dsp:nvSpPr>
      <dsp:spPr>
        <a:xfrm>
          <a:off x="1749283" y="4454224"/>
          <a:ext cx="2330553" cy="1787469"/>
        </a:xfrm>
        <a:prstGeom prst="ellipse">
          <a:avLst/>
        </a:prstGeom>
        <a:solidFill>
          <a:schemeClr val="accent3">
            <a:hueOff val="8718455"/>
            <a:satOff val="-27859"/>
            <a:lumOff val="-7059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парлап</a:t>
          </a:r>
          <a:r>
            <a:rPr lang="ru-RU" sz="18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ru-RU" sz="18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уйнау</a:t>
          </a:r>
          <a:endParaRPr lang="ru-RU" sz="18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1749283" y="4454224"/>
        <a:ext cx="2330553" cy="1787469"/>
      </dsp:txXfrm>
    </dsp:sp>
    <dsp:sp modelId="{5B370AF8-E529-402F-81A0-1EC7AC26D3D4}">
      <dsp:nvSpPr>
        <dsp:cNvPr id="0" name=""/>
        <dsp:cNvSpPr/>
      </dsp:nvSpPr>
      <dsp:spPr>
        <a:xfrm rot="12193783">
          <a:off x="2924401" y="2462361"/>
          <a:ext cx="240628" cy="60212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11624607"/>
            <a:satOff val="-37145"/>
            <a:lumOff val="-941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 rot="12193783">
        <a:off x="2924401" y="2462361"/>
        <a:ext cx="240628" cy="602127"/>
      </dsp:txXfrm>
    </dsp:sp>
    <dsp:sp modelId="{17AEED1E-B7C2-41DF-A67F-8DB4FD973787}">
      <dsp:nvSpPr>
        <dsp:cNvPr id="0" name=""/>
        <dsp:cNvSpPr/>
      </dsp:nvSpPr>
      <dsp:spPr>
        <a:xfrm>
          <a:off x="749147" y="1239526"/>
          <a:ext cx="2182501" cy="2013976"/>
        </a:xfrm>
        <a:prstGeom prst="ellipse">
          <a:avLst/>
        </a:prstGeom>
        <a:solidFill>
          <a:schemeClr val="accent3">
            <a:hueOff val="11624607"/>
            <a:satOff val="-37145"/>
            <a:lumOff val="-9412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рольнең  күләменә игътибар</a:t>
          </a:r>
          <a:r>
            <a:rPr lang="ru-RU" sz="1800" kern="12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ru-RU" sz="1800" kern="1200" dirty="0" err="1" smtClean="0">
              <a:solidFill>
                <a:schemeClr val="tx1">
                  <a:lumMod val="95000"/>
                  <a:lumOff val="5000"/>
                </a:schemeClr>
              </a:solidFill>
            </a:rPr>
            <a:t>итү</a:t>
          </a:r>
          <a:endParaRPr lang="ru-RU" sz="1800" kern="1200" dirty="0">
            <a:solidFill>
              <a:schemeClr val="tx1">
                <a:lumMod val="95000"/>
                <a:lumOff val="5000"/>
              </a:schemeClr>
            </a:solidFill>
          </a:endParaRPr>
        </a:p>
      </dsp:txBody>
      <dsp:txXfrm>
        <a:off x="749147" y="1239526"/>
        <a:ext cx="2182501" cy="20139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Photoshop\GoldenAutumn\04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556792"/>
            <a:ext cx="7772400" cy="1470025"/>
          </a:xfrm>
        </p:spPr>
        <p:txBody>
          <a:bodyPr>
            <a:normAutofit/>
          </a:bodyPr>
          <a:lstStyle>
            <a:lvl1pPr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3501008"/>
            <a:ext cx="64008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805705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2000"/>
    </mc:Choice>
    <mc:Fallback>
      <p:transition spd="slow" advTm="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Photoshop\GoldenAutumn\03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974317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2000"/>
    </mc:Choice>
    <mc:Fallback>
      <p:transition spd="slow" advTm="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E:\Photoshop\GoldenAutumn\GoldenAutumnW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268248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2000"/>
    </mc:Choice>
    <mc:Fallback>
      <p:transition spd="slow" advTm="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E:\Photoshop\GoldenAutumn\GoldenAutR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274638"/>
            <a:ext cx="6275040" cy="1143000"/>
          </a:xfrm>
        </p:spPr>
        <p:txBody>
          <a:bodyPr/>
          <a:lstStyle>
            <a:lvl1pPr>
              <a:defRPr b="1">
                <a:solidFill>
                  <a:schemeClr val="accent6">
                    <a:lumMod val="40000"/>
                    <a:lumOff val="6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227737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2000"/>
    </mc:Choice>
    <mc:Fallback>
      <p:transition spd="slow" advTm="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E:\Photoshop\GoldenAutumn\GoldenAutumnM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499992" y="332656"/>
            <a:ext cx="4644008" cy="1143000"/>
          </a:xfrm>
        </p:spPr>
        <p:txBody>
          <a:bodyPr>
            <a:normAutofit/>
          </a:bodyPr>
          <a:lstStyle>
            <a:lvl1pPr>
              <a:defRPr sz="40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0"/>
          </p:nvPr>
        </p:nvSpPr>
        <p:spPr>
          <a:xfrm>
            <a:off x="1078409" y="1700808"/>
            <a:ext cx="7886079" cy="48974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507332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2000"/>
    </mc:Choice>
    <mc:Fallback>
      <p:transition spd="slow" advTm="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E:\Photoshop\GoldenAutumn\04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0"/>
            <a:ext cx="4716016" cy="1143000"/>
          </a:xfrm>
        </p:spPr>
        <p:txBody>
          <a:bodyPr>
            <a:normAutofit/>
          </a:bodyPr>
          <a:lstStyle>
            <a:lvl1pPr>
              <a:defRPr sz="4300"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0"/>
          </p:nvPr>
        </p:nvSpPr>
        <p:spPr>
          <a:xfrm>
            <a:off x="1115616" y="1484784"/>
            <a:ext cx="7416800" cy="49688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0778187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2000"/>
    </mc:Choice>
    <mc:Fallback>
      <p:transition spd="slow" advTm="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E:\Photoshop\GoldenAutumn\0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</p:sldLayoutIdLst>
  <mc:AlternateContent xmlns:mc="http://schemas.openxmlformats.org/markup-compatibility/2006">
    <mc:Choice xmlns="" xmlns:p14="http://schemas.microsoft.com/office/powerpoint/2010/main" Requires="p14">
      <p:transition spd="slow" p14:dur="2000" advTm="2000"/>
    </mc:Choice>
    <mc:Fallback>
      <p:transition spd="slow" advTm="2000"/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media1.mp3"/><Relationship Id="rId5" Type="http://schemas.openxmlformats.org/officeDocument/2006/relationships/image" Target="../media/image7.png"/><Relationship Id="rId4" Type="http://schemas.microsoft.com/office/2007/relationships/media" Target="../media/media1.mp3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ctrTitle"/>
          </p:nvPr>
        </p:nvSpPr>
        <p:spPr>
          <a:xfrm>
            <a:off x="971600" y="1052736"/>
            <a:ext cx="7772400" cy="1470025"/>
          </a:xfrm>
        </p:spPr>
        <p:txBody>
          <a:bodyPr>
            <a:noAutofit/>
          </a:bodyPr>
          <a:lstStyle/>
          <a:p>
            <a:pPr lvl="0"/>
            <a:r>
              <a:rPr lang="ru-RU" sz="4000" b="0" dirty="0" err="1" smtClean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Балалар</a:t>
            </a:r>
            <a:r>
              <a:rPr lang="ru-RU" sz="4000" b="0" dirty="0" smtClean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0" dirty="0" err="1" smtClean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бакчасында</a:t>
            </a:r>
            <a:r>
              <a:rPr lang="ru-RU" sz="4000" b="0" dirty="0" smtClean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татар </a:t>
            </a:r>
            <a:r>
              <a:rPr lang="ru-RU" sz="4000" b="0" dirty="0" err="1" smtClean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телен</a:t>
            </a:r>
            <a:r>
              <a:rPr lang="ru-RU" sz="4000" b="0" dirty="0" smtClean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000" b="0" dirty="0" err="1" smtClean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өйрәтү шөгыль</a:t>
            </a:r>
            <a:r>
              <a:rPr lang="tt-RU" sz="4000" b="0" dirty="0" smtClean="0">
                <a:solidFill>
                  <a:schemeClr val="tx1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ләрендә сәхнәләштерү эшчәнлеге аша балаларның сөйләм телен үстерү.</a:t>
            </a:r>
            <a:r>
              <a:rPr lang="ru-RU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4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ru-RU" sz="4000" dirty="0" smtClean="0">
              <a:solidFill>
                <a:srgbClr val="FFC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562" y="3429000"/>
            <a:ext cx="4286280" cy="3047999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3429000"/>
            <a:ext cx="4104456" cy="2000264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Низамова</a:t>
            </a:r>
            <a:r>
              <a:rPr lang="ru-RU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Тәнзилә Халик</a:t>
            </a:r>
            <a:r>
              <a:rPr lang="ru-RU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кызы</a:t>
            </a:r>
            <a:endParaRPr lang="ru-RU" sz="2400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Лениногорск </a:t>
            </a:r>
            <a:r>
              <a:rPr lang="ru-RU" sz="24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шәһәре  </a:t>
            </a:r>
            <a:r>
              <a:rPr lang="ru-RU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5 </a:t>
            </a:r>
            <a:r>
              <a:rPr lang="ru-RU" sz="24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нче</a:t>
            </a:r>
            <a:r>
              <a:rPr lang="ru-RU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 </a:t>
            </a:r>
            <a:r>
              <a:rPr lang="ru-RU" sz="24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балалар</a:t>
            </a:r>
            <a:r>
              <a:rPr lang="ru-RU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бакчасы</a:t>
            </a:r>
            <a:endParaRPr lang="ru-RU" sz="2400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Obrazec-011-Muzyka-dlya-video-prezentacii-sander-lite(muzofon.com)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9644098" y="2643182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5000" advTm="7000"/>
    </mc:Choice>
    <mc:Fallback>
      <p:transition spd="slow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8194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E:\Photoshop\GoldenAutumn\GoldenAutumn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74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166194485"/>
              </p:ext>
            </p:extLst>
          </p:nvPr>
        </p:nvGraphicFramePr>
        <p:xfrm>
          <a:off x="899592" y="764704"/>
          <a:ext cx="7859712" cy="4968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3" name="Схема 2"/>
          <p:cNvGraphicFramePr/>
          <p:nvPr>
            <p:extLst>
              <p:ext uri="{D42A27DB-BD31-4B8C-83A1-F6EECF244321}">
                <p14:modId xmlns="" xmlns:p14="http://schemas.microsoft.com/office/powerpoint/2010/main" val="3272594238"/>
              </p:ext>
            </p:extLst>
          </p:nvPr>
        </p:nvGraphicFramePr>
        <p:xfrm>
          <a:off x="179512" y="260648"/>
          <a:ext cx="8856984" cy="62646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="" xmlns:p14="http://schemas.microsoft.com/office/powerpoint/2010/main" val="12932159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3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891852" y="2348880"/>
            <a:ext cx="4040188" cy="639762"/>
          </a:xfrm>
        </p:spPr>
        <p:txBody>
          <a:bodyPr/>
          <a:lstStyle/>
          <a:p>
            <a:endParaRPr lang="ru-RU" sz="3200" i="1" dirty="0">
              <a:solidFill>
                <a:srgbClr val="00B0F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72" y="2357430"/>
            <a:ext cx="4040188" cy="3030141"/>
          </a:xfrm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932039" y="1150214"/>
            <a:ext cx="4041775" cy="639762"/>
          </a:xfrm>
        </p:spPr>
        <p:txBody>
          <a:bodyPr/>
          <a:lstStyle/>
          <a:p>
            <a:r>
              <a:rPr lang="ru-RU" sz="3200" i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.</a:t>
            </a:r>
            <a:endParaRPr lang="ru-RU" sz="3200" i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438" y="500042"/>
            <a:ext cx="4041775" cy="3031331"/>
          </a:xfrm>
        </p:spPr>
      </p:pic>
      <p:pic>
        <p:nvPicPr>
          <p:cNvPr id="8" name="Объект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29190" y="3786190"/>
            <a:ext cx="3714776" cy="2857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7026951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7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1624" y="2492896"/>
            <a:ext cx="4040188" cy="639762"/>
          </a:xfrm>
        </p:spPr>
        <p:txBody>
          <a:bodyPr/>
          <a:lstStyle/>
          <a:p>
            <a:endParaRPr lang="ru-RU" sz="32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72" y="3571876"/>
            <a:ext cx="4040188" cy="3030141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04048" y="836712"/>
            <a:ext cx="4041775" cy="639762"/>
          </a:xfrm>
        </p:spPr>
        <p:txBody>
          <a:bodyPr/>
          <a:lstStyle/>
          <a:p>
            <a:endParaRPr lang="ru-RU" sz="32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76" y="3643314"/>
            <a:ext cx="4041775" cy="3031331"/>
          </a:xfrm>
        </p:spPr>
      </p:pic>
      <p:pic>
        <p:nvPicPr>
          <p:cNvPr id="9" name="Объект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72132" y="428604"/>
            <a:ext cx="3369700" cy="3000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Объект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28728" y="428604"/>
            <a:ext cx="4041775" cy="3031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0543513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7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84" dur="2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627784" y="476672"/>
            <a:ext cx="6274023" cy="864096"/>
          </a:xfrm>
        </p:spPr>
        <p:txBody>
          <a:bodyPr/>
          <a:lstStyle/>
          <a:p>
            <a:endParaRPr lang="ru-RU" sz="480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08" y="785794"/>
            <a:ext cx="3143272" cy="2357096"/>
          </a:xfrm>
          <a:prstGeom prst="rect">
            <a:avLst/>
          </a:prstGeom>
        </p:spPr>
      </p:pic>
      <p:pic>
        <p:nvPicPr>
          <p:cNvPr id="4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28662" y="3429000"/>
            <a:ext cx="3839292" cy="2879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Documents and Settings\user\Рабочий стол\конкурска материал\DSC038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3429000"/>
            <a:ext cx="3857684" cy="2893263"/>
          </a:xfrm>
          <a:prstGeom prst="rect">
            <a:avLst/>
          </a:prstGeom>
          <a:noFill/>
        </p:spPr>
      </p:pic>
      <p:pic>
        <p:nvPicPr>
          <p:cNvPr id="1027" name="Picture 3" descr="C:\Documents and Settings\user\Рабочий стол\конкурска 2\DSC0384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2132" y="803654"/>
            <a:ext cx="3143242" cy="23574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547200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sz="6000" dirty="0" smtClean="0"/>
              <a:t>Иг</a:t>
            </a:r>
            <a:r>
              <a:rPr lang="ru-RU" sz="6000" dirty="0" err="1" smtClean="0"/>
              <a:t>ътибарыгыз</a:t>
            </a:r>
            <a:r>
              <a:rPr lang="ru-RU" sz="6000" dirty="0" smtClean="0"/>
              <a:t> </a:t>
            </a:r>
            <a:r>
              <a:rPr lang="ru-RU" sz="6000" dirty="0" err="1" smtClean="0"/>
              <a:t>өчен рәхмәт!</a:t>
            </a:r>
            <a:endParaRPr lang="ru-RU" sz="6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4"/>
          </p:nvPr>
        </p:nvSpPr>
        <p:spPr>
          <a:xfrm>
            <a:off x="4643438" y="2357430"/>
            <a:ext cx="4041775" cy="395128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2" name="Содержимое 11" descr="dc593d3baba3.gif"/>
          <p:cNvPicPr>
            <a:picLocks noGrp="1" noChangeAspect="1"/>
          </p:cNvPicPr>
          <p:nvPr isPhoto="1"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000232" y="2001648"/>
            <a:ext cx="6357982" cy="35182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/>
              <a:t>Яңа укыту-методик комплектлар</a:t>
            </a:r>
            <a:endParaRPr lang="ru-RU" dirty="0"/>
          </a:p>
        </p:txBody>
      </p:sp>
      <p:pic>
        <p:nvPicPr>
          <p:cNvPr id="4" name="Picture 2" descr="C:\Users\Зарипова\Мои документы\ГОСУДАРСТВЕННАЯ СТРАТЕГИЯ 2010-2015гг\!СТРАТЕГИЯ реализация\Издание УМК\Обложки  УМК по обуч.тат.рус.яз\Обрезанные\тат3g методичк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1571612"/>
            <a:ext cx="177393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F:\DCIM\101MSDCF\DSC005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1571612"/>
            <a:ext cx="1873250" cy="249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F:\DCIM\101MSDCF\DSC005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488" y="1571612"/>
            <a:ext cx="1943100" cy="25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F:\DCIM\101MSDCF\DSC005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00430" y="4143380"/>
            <a:ext cx="1917700" cy="255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 descr="C:\Users\Зарипова\Мои документы\ГОСУДАРСТВЕННАЯ СТРАТЕГИЯ 2010-2015гг\!СТРАТЕГИЯ реализация\Издание УМК\Обложки  УМК по обуч.тат.рус.яз\Обрезанные\тат1g_метод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15008" y="4143380"/>
            <a:ext cx="185261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C:\Users\Зарипова\Мои документы\ГОСУДАРСТВЕННАЯ СТРАТЕГИЯ 2010-2015гг\!СТРАТЕГИЯ реализация\Издание УМК\Обложки  УМК по обуч.тат.рус.яз\Обрезанные\шаехова_метод_обложка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86578" y="1571612"/>
            <a:ext cx="1762125" cy="2547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982650"/>
            <a:ext cx="8229600" cy="1143000"/>
          </a:xfrm>
        </p:spPr>
        <p:txBody>
          <a:bodyPr/>
          <a:lstStyle/>
          <a:p>
            <a:r>
              <a:rPr lang="tt-RU" sz="2400" dirty="0" smtClean="0">
                <a:latin typeface="+mn-lt"/>
                <a:cs typeface="Times New Roman" panose="02020603050405020304" pitchFamily="18" charset="0"/>
              </a:rPr>
              <a:t>Комплектларның төп максаты- балаларны үзләрен әйләндереп алган мохиттәге предметлар белән таныштыру, татар телен өйрәтүгә мотивация тудыру, мөстәкыйл</a:t>
            </a:r>
            <a:r>
              <a:rPr lang="ru-RU" sz="2400" dirty="0" err="1" smtClean="0">
                <a:latin typeface="+mn-lt"/>
                <a:cs typeface="Times New Roman" panose="02020603050405020304" pitchFamily="18" charset="0"/>
              </a:rPr>
              <a:t>ь</a:t>
            </a:r>
            <a:r>
              <a:rPr lang="tt-RU" sz="2400" dirty="0" smtClean="0">
                <a:latin typeface="+mn-lt"/>
                <a:cs typeface="Times New Roman" panose="02020603050405020304" pitchFamily="18" charset="0"/>
              </a:rPr>
              <a:t> аралашуга әзерләү</a:t>
            </a:r>
            <a:endParaRPr lang="ru-RU" sz="24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5786" y="2285992"/>
            <a:ext cx="8229600" cy="857256"/>
          </a:xfrm>
        </p:spPr>
        <p:txBody>
          <a:bodyPr/>
          <a:lstStyle/>
          <a:p>
            <a:pPr marL="0" indent="0" algn="ctr">
              <a:buNone/>
            </a:pPr>
            <a:endParaRPr lang="ru-RU" sz="2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86" y="2285992"/>
            <a:ext cx="7858180" cy="413194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946774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5000" advTm="7000"/>
    </mc:Choice>
    <mc:Fallback>
      <p:transition spd="slow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29600" cy="1143000"/>
          </a:xfrm>
        </p:spPr>
        <p:txBody>
          <a:bodyPr/>
          <a:lstStyle/>
          <a:p>
            <a:pPr algn="l"/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ru-RU" sz="4800" dirty="0" err="1" smtClean="0"/>
              <a:t>Телгә өйрәтүдә бурычлар</a:t>
            </a:r>
            <a:r>
              <a:rPr lang="ru-RU" sz="4800" dirty="0" smtClean="0"/>
              <a:t>: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4000" dirty="0" smtClean="0"/>
              <a:t>1.Балаларда татар </a:t>
            </a:r>
            <a:r>
              <a:rPr lang="ru-RU" sz="4000" dirty="0" err="1" smtClean="0"/>
              <a:t>телендә аралашу</a:t>
            </a:r>
            <a:r>
              <a:rPr lang="ru-RU" sz="4000" dirty="0" smtClean="0"/>
              <a:t> </a:t>
            </a:r>
            <a:r>
              <a:rPr lang="ru-RU" sz="4000" dirty="0" err="1" smtClean="0"/>
              <a:t>өчен гади</a:t>
            </a:r>
            <a:r>
              <a:rPr lang="ru-RU" sz="4000" dirty="0" smtClean="0"/>
              <a:t> </a:t>
            </a:r>
            <a:r>
              <a:rPr lang="ru-RU" sz="4000" dirty="0" err="1" smtClean="0"/>
              <a:t>күнекмәләр булдыру</a:t>
            </a:r>
            <a:r>
              <a:rPr lang="ru-RU" sz="4000" dirty="0" smtClean="0"/>
              <a:t>.</a:t>
            </a:r>
            <a:br>
              <a:rPr lang="ru-RU" sz="4000" dirty="0" smtClean="0"/>
            </a:br>
            <a:r>
              <a:rPr lang="ru-RU" sz="4000" dirty="0" err="1" smtClean="0"/>
              <a:t>2.Телгә мәхәббәт тәрбияләү.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3.Татар </a:t>
            </a:r>
            <a:r>
              <a:rPr lang="ru-RU" sz="4000" dirty="0" err="1" smtClean="0"/>
              <a:t>теленә кызыксыну</a:t>
            </a:r>
            <a:r>
              <a:rPr lang="ru-RU" sz="4000" dirty="0" smtClean="0"/>
              <a:t> </a:t>
            </a:r>
            <a:r>
              <a:rPr lang="ru-RU" sz="4000" dirty="0" err="1" smtClean="0"/>
              <a:t>уяту</a:t>
            </a:r>
            <a:r>
              <a:rPr lang="ru-RU" sz="4000" dirty="0" smtClean="0"/>
              <a:t>.</a:t>
            </a:r>
            <a:endParaRPr lang="ru-RU" sz="4000" dirty="0"/>
          </a:p>
        </p:txBody>
      </p:sp>
    </p:spTree>
    <p:extLst>
      <p:ext uri="{BB962C8B-B14F-4D97-AF65-F5344CB8AC3E}">
        <p14:creationId xmlns="" xmlns:p14="http://schemas.microsoft.com/office/powerpoint/2010/main" val="29352620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E:\Photoshop\GoldenAutumn\GoldenAutumn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74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707477190"/>
              </p:ext>
            </p:extLst>
          </p:nvPr>
        </p:nvGraphicFramePr>
        <p:xfrm>
          <a:off x="899592" y="764704"/>
          <a:ext cx="7859712" cy="4968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250" advTm="2000"/>
    </mc:Choice>
    <mc:Fallback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E:\Photoshop\GoldenAutumn\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Заголовок 1"/>
          <p:cNvSpPr>
            <a:spLocks noGrp="1"/>
          </p:cNvSpPr>
          <p:nvPr>
            <p:ph type="title"/>
          </p:nvPr>
        </p:nvSpPr>
        <p:spPr>
          <a:xfrm>
            <a:off x="457200" y="1142984"/>
            <a:ext cx="8229600" cy="404680"/>
          </a:xfrm>
        </p:spPr>
        <p:txBody>
          <a:bodyPr/>
          <a:lstStyle/>
          <a:p>
            <a:pPr eaLnBrk="1" hangingPunct="1"/>
            <a:r>
              <a:rPr lang="tt-RU" dirty="0" smtClean="0">
                <a:solidFill>
                  <a:srgbClr val="00B050"/>
                </a:solidFill>
              </a:rPr>
              <a:t>Комплектлар нигезендә яткан уен формалары</a:t>
            </a:r>
            <a:endParaRPr lang="ru-RU" dirty="0" smtClean="0">
              <a:solidFill>
                <a:srgbClr val="00B050"/>
              </a:solidFill>
            </a:endParaRPr>
          </a:p>
        </p:txBody>
      </p:sp>
      <p:sp>
        <p:nvSpPr>
          <p:cNvPr id="13316" name="Содержимое 2"/>
          <p:cNvSpPr>
            <a:spLocks noGrp="1"/>
          </p:cNvSpPr>
          <p:nvPr>
            <p:ph idx="1"/>
          </p:nvPr>
        </p:nvSpPr>
        <p:spPr>
          <a:xfrm>
            <a:off x="428596" y="571480"/>
            <a:ext cx="8229600" cy="6143668"/>
          </a:xfrm>
        </p:spPr>
        <p:txBody>
          <a:bodyPr/>
          <a:lstStyle/>
          <a:p>
            <a:pPr algn="just" eaLnBrk="1" hangingPunct="1"/>
            <a:endParaRPr lang="tt-RU" dirty="0" smtClean="0">
              <a:solidFill>
                <a:schemeClr val="bg1"/>
              </a:solidFill>
            </a:endParaRPr>
          </a:p>
          <a:p>
            <a:pPr algn="just" eaLnBrk="1" hangingPunct="1"/>
            <a:endParaRPr lang="tt-RU" dirty="0" smtClean="0">
              <a:solidFill>
                <a:schemeClr val="bg1"/>
              </a:solidFill>
            </a:endParaRPr>
          </a:p>
          <a:p>
            <a:pPr algn="just" eaLnBrk="1" hangingPunct="1"/>
            <a:endParaRPr lang="tt-RU" dirty="0" smtClean="0">
              <a:solidFill>
                <a:schemeClr val="bg1"/>
              </a:solidFill>
            </a:endParaRPr>
          </a:p>
          <a:p>
            <a:pPr eaLnBrk="1" hangingPunct="1"/>
            <a:r>
              <a:rPr lang="tt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дидактик уеннар</a:t>
            </a:r>
          </a:p>
          <a:p>
            <a:pPr eaLnBrk="1" hangingPunct="1"/>
            <a:r>
              <a:rPr lang="tt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сүзле уеннар</a:t>
            </a:r>
          </a:p>
          <a:p>
            <a:pPr eaLnBrk="1" hangingPunct="1"/>
            <a:r>
              <a:rPr lang="tt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</a:t>
            </a: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южетлы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рольле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уеннар</a:t>
            </a:r>
            <a:endParaRPr lang="ru-RU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eaLnBrk="1" hangingPunct="1"/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уен</a:t>
            </a: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ru-RU" sz="24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ситуацияләр</a:t>
            </a:r>
            <a:endParaRPr lang="ru-RU" sz="24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eaLnBrk="1" hangingPunct="1"/>
            <a:r>
              <a:rPr lang="tt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хәрәкәтле уеннар</a:t>
            </a:r>
          </a:p>
          <a:p>
            <a:pPr eaLnBrk="1" hangingPunct="1"/>
            <a:r>
              <a:rPr lang="tt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өстәл театры</a:t>
            </a:r>
          </a:p>
          <a:p>
            <a:pPr eaLnBrk="1" hangingPunct="1"/>
            <a:r>
              <a:rPr lang="tt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бармак уеннары</a:t>
            </a:r>
          </a:p>
          <a:p>
            <a:pPr eaLnBrk="1" hangingPunct="1"/>
            <a:r>
              <a:rPr lang="tt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үстерелешле уеннар</a:t>
            </a:r>
          </a:p>
          <a:p>
            <a:pPr eaLnBrk="1" hangingPunct="1"/>
            <a:r>
              <a:rPr lang="tt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сәхнәләштерелгән уеннар</a:t>
            </a:r>
          </a:p>
          <a:p>
            <a:pPr eaLnBrk="1" hangingPunct="1"/>
            <a:endParaRPr lang="ru-RU" dirty="0" smtClean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074" y="2500306"/>
            <a:ext cx="2731338" cy="178595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12" y="4572008"/>
            <a:ext cx="2667019" cy="2000264"/>
          </a:xfrm>
          <a:prstGeom prst="rect">
            <a:avLst/>
          </a:prstGeom>
        </p:spPr>
      </p:pic>
      <p:pic>
        <p:nvPicPr>
          <p:cNvPr id="8" name="Объект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430" y="3571876"/>
            <a:ext cx="2571768" cy="19288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Tm="2000"/>
    </mc:Choice>
    <mc:Fallback>
      <p:transition spd="slow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6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t-RU" sz="3600" i="1" dirty="0" smtClean="0">
                <a:solidFill>
                  <a:srgbClr val="0070C0"/>
                </a:solidFill>
              </a:rPr>
              <a:t>“Татарча сөйләшәбез” комплектына кергән сәхнәләштерелгән уеннар:</a:t>
            </a:r>
          </a:p>
          <a:p>
            <a:pPr marL="0" indent="0">
              <a:buNone/>
            </a:pPr>
            <a:r>
              <a:rPr lang="tt-RU" sz="2800" b="1" i="1" dirty="0" smtClean="0">
                <a:solidFill>
                  <a:schemeClr val="accent5">
                    <a:lumMod val="50000"/>
                  </a:schemeClr>
                </a:solidFill>
              </a:rPr>
              <a:t>-”Шалкан”;</a:t>
            </a:r>
          </a:p>
          <a:p>
            <a:pPr marL="0" indent="0">
              <a:buNone/>
            </a:pPr>
            <a:r>
              <a:rPr lang="tt-RU" sz="2800" b="1" i="1" dirty="0" smtClean="0">
                <a:solidFill>
                  <a:schemeClr val="accent5">
                    <a:lumMod val="50000"/>
                  </a:schemeClr>
                </a:solidFill>
              </a:rPr>
              <a:t>-”Минем өем”;</a:t>
            </a:r>
          </a:p>
          <a:p>
            <a:pPr marL="0" indent="0">
              <a:buNone/>
            </a:pPr>
            <a:r>
              <a:rPr lang="tt-RU" sz="2800" b="1" i="1" dirty="0" smtClean="0">
                <a:solidFill>
                  <a:schemeClr val="accent5">
                    <a:lumMod val="50000"/>
                  </a:schemeClr>
                </a:solidFill>
              </a:rPr>
              <a:t>-”Кем нәрсә ярата?”;</a:t>
            </a:r>
          </a:p>
          <a:p>
            <a:pPr marL="0" indent="0">
              <a:buNone/>
            </a:pPr>
            <a:r>
              <a:rPr lang="tt-RU" sz="2800" b="1" i="1" dirty="0" smtClean="0">
                <a:solidFill>
                  <a:schemeClr val="accent5">
                    <a:lumMod val="50000"/>
                  </a:schemeClr>
                </a:solidFill>
              </a:rPr>
              <a:t>“Кишер үстерәбез”;</a:t>
            </a:r>
          </a:p>
          <a:p>
            <a:pPr marL="0" indent="0">
              <a:buNone/>
            </a:pPr>
            <a:r>
              <a:rPr lang="tt-RU" sz="2800" b="1" i="1" dirty="0" smtClean="0">
                <a:solidFill>
                  <a:schemeClr val="accent5">
                    <a:lumMod val="50000"/>
                  </a:schemeClr>
                </a:solidFill>
              </a:rPr>
              <a:t>“Теремкәй” Һ.б.</a:t>
            </a:r>
            <a:endParaRPr lang="ru-RU" sz="2800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841260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/>
              <a:t>Сәхнәләштерелгән уеннар эшчәнлеге аша: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tt-RU" sz="2400" i="1" dirty="0" smtClean="0">
                <a:solidFill>
                  <a:srgbClr val="7030A0"/>
                </a:solidFill>
              </a:rPr>
              <a:t>балаларның иг</a:t>
            </a:r>
            <a:r>
              <a:rPr lang="ru-RU" sz="2400" i="1" dirty="0" err="1" smtClean="0">
                <a:solidFill>
                  <a:srgbClr val="7030A0"/>
                </a:solidFill>
              </a:rPr>
              <a:t>ътибары</a:t>
            </a:r>
            <a:r>
              <a:rPr lang="ru-RU" sz="2400" i="1" dirty="0" smtClean="0">
                <a:solidFill>
                  <a:srgbClr val="7030A0"/>
                </a:solidFill>
              </a:rPr>
              <a:t> </a:t>
            </a:r>
            <a:r>
              <a:rPr lang="ru-RU" sz="2400" i="1" dirty="0" err="1" smtClean="0">
                <a:solidFill>
                  <a:srgbClr val="7030A0"/>
                </a:solidFill>
              </a:rPr>
              <a:t>арта</a:t>
            </a:r>
            <a:r>
              <a:rPr lang="ru-RU" sz="2400" i="1" dirty="0" smtClean="0">
                <a:solidFill>
                  <a:srgbClr val="7030A0"/>
                </a:solidFill>
              </a:rPr>
              <a:t>, </a:t>
            </a:r>
            <a:r>
              <a:rPr lang="ru-RU" sz="2400" i="1" dirty="0" err="1" smtClean="0">
                <a:solidFill>
                  <a:srgbClr val="7030A0"/>
                </a:solidFill>
              </a:rPr>
              <a:t>хәтере яхшыра</a:t>
            </a:r>
            <a:r>
              <a:rPr lang="ru-RU" sz="2400" i="1" dirty="0" smtClean="0">
                <a:solidFill>
                  <a:srgbClr val="7030A0"/>
                </a:solidFill>
              </a:rPr>
              <a:t>;</a:t>
            </a:r>
          </a:p>
          <a:p>
            <a:pPr>
              <a:buFontTx/>
              <a:buChar char="-"/>
            </a:pPr>
            <a:r>
              <a:rPr lang="tt-RU" sz="2400" i="1" dirty="0" smtClean="0">
                <a:solidFill>
                  <a:srgbClr val="7030A0"/>
                </a:solidFill>
              </a:rPr>
              <a:t>аралашырга өйрәнә;</a:t>
            </a:r>
          </a:p>
          <a:p>
            <a:pPr>
              <a:buFontTx/>
              <a:buChar char="-"/>
            </a:pPr>
            <a:r>
              <a:rPr lang="tt-RU" sz="2400" i="1" dirty="0" smtClean="0">
                <a:solidFill>
                  <a:srgbClr val="7030A0"/>
                </a:solidFill>
              </a:rPr>
              <a:t>җәмгыят</a:t>
            </a:r>
            <a:r>
              <a:rPr lang="ru-RU" sz="2400" i="1" dirty="0" err="1" smtClean="0">
                <a:solidFill>
                  <a:srgbClr val="7030A0"/>
                </a:solidFill>
              </a:rPr>
              <a:t>ь</a:t>
            </a:r>
            <a:r>
              <a:rPr lang="tt-RU" sz="2400" i="1" dirty="0" smtClean="0">
                <a:solidFill>
                  <a:srgbClr val="7030A0"/>
                </a:solidFill>
              </a:rPr>
              <a:t>тә үзен-үзе тота белүче, актив һәм сәләтле кеше формалаша;</a:t>
            </a:r>
          </a:p>
          <a:p>
            <a:pPr>
              <a:buFontTx/>
              <a:buChar char="-"/>
            </a:pPr>
            <a:r>
              <a:rPr lang="tt-RU" sz="2400" i="1" dirty="0" smtClean="0">
                <a:solidFill>
                  <a:srgbClr val="7030A0"/>
                </a:solidFill>
              </a:rPr>
              <a:t>сүз байлыгы арта;</a:t>
            </a:r>
          </a:p>
          <a:p>
            <a:pPr>
              <a:buFontTx/>
              <a:buChar char="-"/>
            </a:pPr>
            <a:r>
              <a:rPr lang="tt-RU" sz="2400" i="1" dirty="0" smtClean="0">
                <a:solidFill>
                  <a:srgbClr val="7030A0"/>
                </a:solidFill>
              </a:rPr>
              <a:t>аваз кул</a:t>
            </a:r>
            <a:r>
              <a:rPr lang="ru-RU" sz="2400" i="1" dirty="0" err="1" smtClean="0">
                <a:solidFill>
                  <a:srgbClr val="7030A0"/>
                </a:solidFill>
              </a:rPr>
              <a:t>ьтурасы</a:t>
            </a:r>
            <a:r>
              <a:rPr lang="ru-RU" sz="2400" i="1" dirty="0" smtClean="0">
                <a:solidFill>
                  <a:srgbClr val="7030A0"/>
                </a:solidFill>
              </a:rPr>
              <a:t>, </a:t>
            </a:r>
            <a:r>
              <a:rPr lang="ru-RU" sz="2400" i="1" dirty="0" err="1" smtClean="0">
                <a:solidFill>
                  <a:srgbClr val="7030A0"/>
                </a:solidFill>
              </a:rPr>
              <a:t>интонац</a:t>
            </a:r>
            <a:r>
              <a:rPr lang="tt-RU" sz="2400" i="1" dirty="0" smtClean="0">
                <a:solidFill>
                  <a:srgbClr val="7030A0"/>
                </a:solidFill>
              </a:rPr>
              <a:t>ияле сөйләм тәрбияләнә;</a:t>
            </a:r>
          </a:p>
          <a:p>
            <a:pPr>
              <a:buFontTx/>
              <a:buChar char="-"/>
            </a:pPr>
            <a:r>
              <a:rPr lang="tt-RU" sz="2400" i="1" dirty="0" smtClean="0">
                <a:solidFill>
                  <a:srgbClr val="7030A0"/>
                </a:solidFill>
              </a:rPr>
              <a:t>бала уйланырга, нәтиҗәләр ясарга өйрәнә;</a:t>
            </a:r>
          </a:p>
          <a:p>
            <a:pPr>
              <a:buFontTx/>
              <a:buChar char="-"/>
            </a:pPr>
            <a:r>
              <a:rPr lang="tt-RU" sz="2400" i="1" dirty="0" smtClean="0">
                <a:solidFill>
                  <a:srgbClr val="7030A0"/>
                </a:solidFill>
              </a:rPr>
              <a:t>диалогик сөйләм үсә;</a:t>
            </a:r>
          </a:p>
          <a:p>
            <a:pPr>
              <a:buFontTx/>
              <a:buChar char="-"/>
            </a:pPr>
            <a:r>
              <a:rPr lang="tt-RU" sz="2400" i="1" dirty="0" smtClean="0">
                <a:solidFill>
                  <a:srgbClr val="7030A0"/>
                </a:solidFill>
              </a:rPr>
              <a:t>бала проблемалы ситуа</a:t>
            </a:r>
            <a:r>
              <a:rPr lang="ru-RU" sz="2400" i="1" dirty="0" err="1" smtClean="0">
                <a:solidFill>
                  <a:srgbClr val="7030A0"/>
                </a:solidFill>
              </a:rPr>
              <a:t>ц</a:t>
            </a:r>
            <a:r>
              <a:rPr lang="tt-RU" sz="2400" i="1" dirty="0" smtClean="0">
                <a:solidFill>
                  <a:srgbClr val="7030A0"/>
                </a:solidFill>
              </a:rPr>
              <a:t>ияләрне чишәргә өйрәнә:</a:t>
            </a:r>
          </a:p>
          <a:p>
            <a:pPr>
              <a:buFontTx/>
              <a:buChar char="-"/>
            </a:pPr>
            <a:r>
              <a:rPr lang="tt-RU" sz="2400" i="1" dirty="0" smtClean="0">
                <a:solidFill>
                  <a:srgbClr val="7030A0"/>
                </a:solidFill>
              </a:rPr>
              <a:t>үзләрендә персона</a:t>
            </a:r>
            <a:r>
              <a:rPr lang="ru-RU" sz="2400" i="1" dirty="0" smtClean="0">
                <a:solidFill>
                  <a:srgbClr val="7030A0"/>
                </a:solidFill>
              </a:rPr>
              <a:t>ж </a:t>
            </a:r>
            <a:r>
              <a:rPr lang="ru-RU" sz="2400" i="1" dirty="0" err="1" smtClean="0">
                <a:solidFill>
                  <a:srgbClr val="7030A0"/>
                </a:solidFill>
              </a:rPr>
              <a:t>аркылы</a:t>
            </a:r>
            <a:r>
              <a:rPr lang="ru-RU" sz="2400" i="1" dirty="0" smtClean="0">
                <a:solidFill>
                  <a:srgbClr val="7030A0"/>
                </a:solidFill>
              </a:rPr>
              <a:t> </a:t>
            </a:r>
            <a:r>
              <a:rPr lang="ru-RU" sz="2400" i="1" dirty="0" err="1" smtClean="0">
                <a:solidFill>
                  <a:srgbClr val="7030A0"/>
                </a:solidFill>
              </a:rPr>
              <a:t>оялчанлык</a:t>
            </a:r>
            <a:r>
              <a:rPr lang="ru-RU" sz="2400" i="1" dirty="0" smtClean="0">
                <a:solidFill>
                  <a:srgbClr val="7030A0"/>
                </a:solidFill>
              </a:rPr>
              <a:t>, </a:t>
            </a:r>
            <a:r>
              <a:rPr lang="ru-RU" sz="2400" i="1" dirty="0" err="1" smtClean="0">
                <a:solidFill>
                  <a:srgbClr val="7030A0"/>
                </a:solidFill>
              </a:rPr>
              <a:t>кыюсызлык</a:t>
            </a:r>
            <a:r>
              <a:rPr lang="ru-RU" sz="2400" i="1" dirty="0" smtClean="0">
                <a:solidFill>
                  <a:srgbClr val="7030A0"/>
                </a:solidFill>
              </a:rPr>
              <a:t> </a:t>
            </a:r>
            <a:r>
              <a:rPr lang="ru-RU" sz="2400" i="1" dirty="0" err="1" smtClean="0">
                <a:solidFill>
                  <a:srgbClr val="7030A0"/>
                </a:solidFill>
              </a:rPr>
              <a:t>сыйфатларын</a:t>
            </a:r>
            <a:r>
              <a:rPr lang="ru-RU" sz="2400" i="1" dirty="0" smtClean="0">
                <a:solidFill>
                  <a:srgbClr val="7030A0"/>
                </a:solidFill>
              </a:rPr>
              <a:t> </a:t>
            </a:r>
            <a:r>
              <a:rPr lang="ru-RU" sz="2400" i="1" dirty="0" err="1" smtClean="0">
                <a:solidFill>
                  <a:srgbClr val="7030A0"/>
                </a:solidFill>
              </a:rPr>
              <a:t>бетерергә булыша</a:t>
            </a:r>
            <a:r>
              <a:rPr lang="ru-RU" sz="2400" i="1" dirty="0" smtClean="0">
                <a:solidFill>
                  <a:srgbClr val="7030A0"/>
                </a:solidFill>
              </a:rPr>
              <a:t>.</a:t>
            </a:r>
            <a:endParaRPr lang="ru-RU" sz="2400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93255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50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55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/>
          <a:lstStyle/>
          <a:p>
            <a:r>
              <a:rPr lang="tt-RU" i="1" dirty="0" smtClean="0">
                <a:solidFill>
                  <a:schemeClr val="accent5">
                    <a:lumMod val="50000"/>
                  </a:schemeClr>
                </a:solidFill>
              </a:rPr>
              <a:t>Сәхнәләштерү эшчәнлеге алдында куелган бурычлар:</a:t>
            </a:r>
            <a:r>
              <a:rPr lang="ru-RU" i="1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i="1" dirty="0" smtClean="0">
                <a:solidFill>
                  <a:schemeClr val="accent5">
                    <a:lumMod val="50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857364"/>
            <a:ext cx="8229600" cy="4873463"/>
          </a:xfrm>
        </p:spPr>
        <p:txBody>
          <a:bodyPr/>
          <a:lstStyle/>
          <a:p>
            <a:pPr>
              <a:buFontTx/>
              <a:buChar char="-"/>
            </a:pPr>
            <a:r>
              <a:rPr lang="tt-RU" i="1" dirty="0" smtClean="0">
                <a:solidFill>
                  <a:schemeClr val="accent5">
                    <a:lumMod val="50000"/>
                  </a:schemeClr>
                </a:solidFill>
              </a:rPr>
              <a:t>сәхнәләштерү эшчәнлегенә кызыксыну үстерү;</a:t>
            </a:r>
          </a:p>
          <a:p>
            <a:pPr>
              <a:buFontTx/>
              <a:buChar char="-"/>
            </a:pPr>
            <a:r>
              <a:rPr lang="tt-RU" i="1" dirty="0" smtClean="0">
                <a:solidFill>
                  <a:schemeClr val="accent5">
                    <a:lumMod val="50000"/>
                  </a:schemeClr>
                </a:solidFill>
              </a:rPr>
              <a:t>балаларның сүз байлыгын үстерү;</a:t>
            </a:r>
          </a:p>
          <a:p>
            <a:pPr>
              <a:buFontTx/>
              <a:buChar char="-"/>
            </a:pPr>
            <a:r>
              <a:rPr lang="tt-RU" i="1" dirty="0" smtClean="0">
                <a:solidFill>
                  <a:schemeClr val="accent5">
                    <a:lumMod val="50000"/>
                  </a:schemeClr>
                </a:solidFill>
              </a:rPr>
              <a:t>мимика, ишарәләр, хәрәкәтләр, интона</a:t>
            </a:r>
            <a:r>
              <a:rPr lang="ru-RU" i="1" dirty="0" err="1" smtClean="0">
                <a:solidFill>
                  <a:schemeClr val="accent5">
                    <a:lumMod val="50000"/>
                  </a:schemeClr>
                </a:solidFill>
              </a:rPr>
              <a:t>ц</a:t>
            </a:r>
            <a:r>
              <a:rPr lang="tt-RU" i="1" dirty="0" smtClean="0">
                <a:solidFill>
                  <a:schemeClr val="accent5">
                    <a:lumMod val="50000"/>
                  </a:schemeClr>
                </a:solidFill>
              </a:rPr>
              <a:t>ия тәэсирле чараларын кабатлау теләге тудыру;</a:t>
            </a:r>
          </a:p>
          <a:p>
            <a:pPr>
              <a:buFontTx/>
              <a:buChar char="-"/>
            </a:pPr>
            <a:r>
              <a:rPr lang="tt-RU" i="1" dirty="0" smtClean="0">
                <a:solidFill>
                  <a:schemeClr val="accent5">
                    <a:lumMod val="50000"/>
                  </a:schemeClr>
                </a:solidFill>
              </a:rPr>
              <a:t>сәнгат</a:t>
            </a:r>
            <a:r>
              <a:rPr lang="ru-RU" i="1" dirty="0" err="1" smtClean="0">
                <a:solidFill>
                  <a:schemeClr val="accent5">
                    <a:lumMod val="50000"/>
                  </a:schemeClr>
                </a:solidFill>
              </a:rPr>
              <a:t>ь</a:t>
            </a:r>
            <a:r>
              <a:rPr lang="tt-RU" i="1" dirty="0" smtClean="0">
                <a:solidFill>
                  <a:schemeClr val="accent5">
                    <a:lumMod val="50000"/>
                  </a:schemeClr>
                </a:solidFill>
              </a:rPr>
              <a:t>ле итеп сөйләү күнегүләрен өйрәнү.</a:t>
            </a:r>
            <a:endParaRPr lang="ru-RU" i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4884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Открытая">
      <a:dk1>
        <a:sysClr val="windowText" lastClr="000000"/>
      </a:dk1>
      <a:lt1>
        <a:sysClr val="window" lastClr="FFFE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Osenniy</Template>
  <TotalTime>343</TotalTime>
  <Words>274</Words>
  <Application>Microsoft Office PowerPoint</Application>
  <PresentationFormat>Экран (4:3)</PresentationFormat>
  <Paragraphs>54</Paragraphs>
  <Slides>14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Балалар бакчасында татар телен өйрәтү шөгыльләрендә сәхнәләштерү эшчәнлеге аша балаларның сөйләм телен үстерү. </vt:lpstr>
      <vt:lpstr>Яңа укыту-методик комплектлар</vt:lpstr>
      <vt:lpstr>Комплектларның төп максаты- балаларны үзләрен әйләндереп алган мохиттәге предметлар белән таныштыру, татар телен өйрәтүгә мотивация тудыру, мөстәкыйль аралашуга әзерләү</vt:lpstr>
      <vt:lpstr>  Телгә өйрәтүдә бурычлар:  1.Балаларда татар телендә аралашу өчен гади күнекмәләр булдыру. 2.Телгә мәхәббәт тәрбияләү. 3.Татар теленә кызыксыну уяту.</vt:lpstr>
      <vt:lpstr>Слайд 5</vt:lpstr>
      <vt:lpstr>Комплектлар нигезендә яткан уен формалары</vt:lpstr>
      <vt:lpstr>.</vt:lpstr>
      <vt:lpstr>Сәхнәләштерелгән уеннар эшчәнлеге аша:</vt:lpstr>
      <vt:lpstr>Сәхнәләштерү эшчәнлеге алдында куелган бурычлар: </vt:lpstr>
      <vt:lpstr>Слайд 10</vt:lpstr>
      <vt:lpstr>Слайд 11</vt:lpstr>
      <vt:lpstr>Слайд 12</vt:lpstr>
      <vt:lpstr>Слайд 13</vt:lpstr>
      <vt:lpstr>Игътибарыгыз өчен рәхмәт!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«Речь и театр"</dc:title>
  <dc:subject>Шаблон для презентаций PowerPoint</dc:subject>
  <dc:creator>Пользователь Windows</dc:creator>
  <dc:description>Презентации по культуре и искусству, шаблоны PowerPoint http://freeppt.ru/</dc:description>
  <cp:lastModifiedBy>админ</cp:lastModifiedBy>
  <cp:revision>75</cp:revision>
  <dcterms:created xsi:type="dcterms:W3CDTF">2013-10-16T18:02:10Z</dcterms:created>
  <dcterms:modified xsi:type="dcterms:W3CDTF">2013-11-12T22:44:56Z</dcterms:modified>
</cp:coreProperties>
</file>